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Poppins"/>
      <p:regular r:id="rId23"/>
      <p:bold r:id="rId24"/>
      <p:italic r:id="rId25"/>
      <p:boldItalic r:id="rId26"/>
    </p:embeddedFont>
    <p:embeddedFont>
      <p:font typeface="Google Sans Medium"/>
      <p:regular r:id="rId27"/>
      <p:bold r:id="rId28"/>
      <p:italic r:id="rId29"/>
      <p:boldItalic r:id="rId30"/>
    </p:embeddedFont>
    <p:embeddedFont>
      <p:font typeface="Google Sans"/>
      <p:regular r:id="rId31"/>
      <p:bold r:id="rId32"/>
      <p:italic r:id="rId33"/>
      <p:boldItalic r:id="rId34"/>
    </p:embeddedFont>
    <p:embeddedFont>
      <p:font typeface="Poppins Medium"/>
      <p:regular r:id="rId35"/>
      <p:bold r:id="rId36"/>
      <p:italic r:id="rId37"/>
      <p:boldItalic r:id="rId38"/>
    </p:embeddedFont>
    <p:embeddedFont>
      <p:font typeface="Work Sans"/>
      <p:regular r:id="rId39"/>
      <p:bold r:id="rId40"/>
      <p:italic r:id="rId41"/>
      <p:boldItalic r:id="rId42"/>
    </p:embeddedFont>
    <p:embeddedFont>
      <p:font typeface="Poppins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3">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2" name="Agnieszka Maria Stankiewicz"/>
  <p:cmAuthor clrIdx="1" id="1" initials="" lastIdx="8" name="Ricardo Henrique Serpa Pret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bold.fntdata"/><Relationship Id="rId20" Type="http://schemas.openxmlformats.org/officeDocument/2006/relationships/slide" Target="slides/slide13.xml"/><Relationship Id="rId42" Type="http://schemas.openxmlformats.org/officeDocument/2006/relationships/font" Target="fonts/WorkSans-boldItalic.fntdata"/><Relationship Id="rId41" Type="http://schemas.openxmlformats.org/officeDocument/2006/relationships/font" Target="fonts/WorkSans-italic.fntdata"/><Relationship Id="rId22" Type="http://schemas.openxmlformats.org/officeDocument/2006/relationships/slide" Target="slides/slide15.xml"/><Relationship Id="rId44" Type="http://schemas.openxmlformats.org/officeDocument/2006/relationships/font" Target="fonts/PoppinsSemiBold-bold.fntdata"/><Relationship Id="rId21" Type="http://schemas.openxmlformats.org/officeDocument/2006/relationships/slide" Target="slides/slide14.xml"/><Relationship Id="rId43" Type="http://schemas.openxmlformats.org/officeDocument/2006/relationships/font" Target="fonts/PoppinsSemiBold-regular.fntdata"/><Relationship Id="rId24" Type="http://schemas.openxmlformats.org/officeDocument/2006/relationships/font" Target="fonts/Poppins-bold.fntdata"/><Relationship Id="rId46" Type="http://schemas.openxmlformats.org/officeDocument/2006/relationships/font" Target="fonts/PoppinsSemiBold-boldItalic.fntdata"/><Relationship Id="rId23" Type="http://schemas.openxmlformats.org/officeDocument/2006/relationships/font" Target="fonts/Poppins-regular.fntdata"/><Relationship Id="rId45" Type="http://schemas.openxmlformats.org/officeDocument/2006/relationships/font" Target="fonts/PoppinsSemi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GoogleSansMedium-bold.fntdata"/><Relationship Id="rId27" Type="http://schemas.openxmlformats.org/officeDocument/2006/relationships/font" Target="fonts/GoogleSans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GoogleSansMedium-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GoogleSans-regular.fntdata"/><Relationship Id="rId30" Type="http://schemas.openxmlformats.org/officeDocument/2006/relationships/font" Target="fonts/GoogleSansMedium-boldItalic.fntdata"/><Relationship Id="rId11" Type="http://schemas.openxmlformats.org/officeDocument/2006/relationships/slide" Target="slides/slide4.xml"/><Relationship Id="rId33" Type="http://schemas.openxmlformats.org/officeDocument/2006/relationships/font" Target="fonts/GoogleSans-italic.fntdata"/><Relationship Id="rId10" Type="http://schemas.openxmlformats.org/officeDocument/2006/relationships/slide" Target="slides/slide3.xml"/><Relationship Id="rId32" Type="http://schemas.openxmlformats.org/officeDocument/2006/relationships/font" Target="fonts/GoogleSans-bold.fntdata"/><Relationship Id="rId13" Type="http://schemas.openxmlformats.org/officeDocument/2006/relationships/slide" Target="slides/slide6.xml"/><Relationship Id="rId35" Type="http://schemas.openxmlformats.org/officeDocument/2006/relationships/font" Target="fonts/PoppinsMedium-regular.fntdata"/><Relationship Id="rId12" Type="http://schemas.openxmlformats.org/officeDocument/2006/relationships/slide" Target="slides/slide5.xml"/><Relationship Id="rId34" Type="http://schemas.openxmlformats.org/officeDocument/2006/relationships/font" Target="fonts/GoogleSans-boldItalic.fntdata"/><Relationship Id="rId15" Type="http://schemas.openxmlformats.org/officeDocument/2006/relationships/slide" Target="slides/slide8.xml"/><Relationship Id="rId37" Type="http://schemas.openxmlformats.org/officeDocument/2006/relationships/font" Target="fonts/PoppinsMedium-italic.fntdata"/><Relationship Id="rId14" Type="http://schemas.openxmlformats.org/officeDocument/2006/relationships/slide" Target="slides/slide7.xml"/><Relationship Id="rId36" Type="http://schemas.openxmlformats.org/officeDocument/2006/relationships/font" Target="fonts/PoppinsMedium-bold.fntdata"/><Relationship Id="rId17" Type="http://schemas.openxmlformats.org/officeDocument/2006/relationships/slide" Target="slides/slide10.xml"/><Relationship Id="rId39" Type="http://schemas.openxmlformats.org/officeDocument/2006/relationships/font" Target="fonts/WorkSans-regular.fntdata"/><Relationship Id="rId16" Type="http://schemas.openxmlformats.org/officeDocument/2006/relationships/slide" Target="slides/slide9.xml"/><Relationship Id="rId38" Type="http://schemas.openxmlformats.org/officeDocument/2006/relationships/font" Target="fonts/PoppinsMedium-bold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2-06T14:01:29.916">
    <p:pos x="1625" y="1666"/>
    <p:text>how calculated?</p:text>
  </p:cm>
  <p:cm authorId="1" idx="1" dt="2025-02-06T14:01:18.331">
    <p:pos x="1625" y="1666"/>
    <p:text>Just trade fees</p:text>
  </p:cm>
  <p:cm authorId="1" idx="2" dt="2025-02-06T14:01:29.916">
    <p:pos x="1625" y="1666"/>
    <p:text>since the deposit</p:text>
  </p:cm>
  <p:cm authorId="0" idx="2" dt="2025-02-06T15:18:32.307">
    <p:pos x="1625" y="907"/>
    <p:text>based on these 3.3k and your explo throughout, how many users would you say tried to obviously exploit us?</p:text>
  </p:cm>
  <p:cm authorId="1" idx="3" dt="2025-02-06T14:23:24.810">
    <p:pos x="1625" y="907"/>
    <p:text>Those who didn't trade at all, withdrew &gt;50% of the deposit, or deposited back to Bitvavo - but honestly all of them are quite discussable.
If we take all of these as criteria to scam, we would be talking about 1026 depositors (30.5%)</p:text>
  </p:cm>
  <p:cm authorId="1" idx="4" dt="2025-02-06T14:29:29.463">
    <p:pos x="1625" y="907"/>
    <p:text>Being a bit more conservative and just considering scam as withdrew &gt;75% or deposited back to Bitvavo, we would have 763 (22.7%)</p:text>
  </p:cm>
  <p:cm authorId="0" idx="3" dt="2025-02-06T15:18:32.307">
    <p:pos x="1625" y="907"/>
    <p:text>oh goodness thats a lot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2-06T14:08:01.823">
    <p:pos x="3990" y="2084"/>
    <p:text>ok so these people prolly scammed us, do we know at which point exactly they withdrew?</p:text>
  </p:cm>
  <p:cm authorId="1" idx="5" dt="2025-02-06T14:08:01.823">
    <p:pos x="3990" y="2084"/>
    <p:text>I'll bring it in a 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2-06T14:12:17.697">
    <p:pos x="558" y="144"/>
    <p:text>are these just the people who received the cashback or does it include people who lost eligibility by withdrawing?</p:text>
  </p:cm>
  <p:cm authorId="0" idx="6" dt="2025-02-06T14:05:32.050">
    <p:pos x="558" y="144"/>
    <p:text>1st day is after 30 days holding period over or after payout credited?</p:text>
  </p:cm>
  <p:cm authorId="1" idx="6" dt="2025-02-06T14:07:01.087">
    <p:pos x="558" y="144"/>
    <p:text>The whole analysis is about people that were eligible to receive it. 
1st day here would be first day they can withdraw without losing the eligibility status</p:text>
  </p:cm>
  <p:cm authorId="0" idx="7" dt="2025-02-06T14:12:17.697">
    <p:pos x="558" y="144"/>
    <p:text>perfect, thanks! just making sure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5-02-06T14:10:23.143">
    <p:pos x="3954" y="840"/>
    <p:text>in terms of users, whats the number that deposited, didnt trade and withdrew 100 %? =&gt; clear scam, but i figure that in absolute terms of users that number isnt high</p:text>
  </p:cm>
  <p:cm authorId="1" idx="7" dt="2025-02-06T14:10:23.143">
    <p:pos x="3954" y="840"/>
    <p:text>We would be talking about 19 users (0.6% of total users)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5-02-06T15:19:24.639">
    <p:pos x="3954" y="840"/>
    <p:text>wow, crazy, 40% of people generated less in fees since April until January (&gt; half a year) than we paid in cashback?</p:text>
  </p:cm>
  <p:cm authorId="0" idx="10" dt="2025-02-06T14:09:20.313">
    <p:pos x="3954" y="840"/>
    <p:text>clearly we need to be reconsidering the 3%.</p:text>
  </p:cm>
  <p:cm authorId="0" idx="11" dt="2025-02-06T14:10:01.377">
    <p:pos x="3954" y="840"/>
    <p:text>when we say that they "traded" does it mean specifically that they traded the assets they moved to us, or traded anything? e.g. could of bought new assets for fiat also?</p:text>
  </p:cm>
  <p:cm authorId="1" idx="8" dt="2025-02-06T14:14:52.375">
    <p:pos x="3954" y="840"/>
    <p:text>Yes, basically since they deposited until I ran the query.
I can create a scenario of how it'd be for all these users if they came into this campaign but for a 2% cashback. What do you think? 
It'd be just about revenue/profit so it wouldn't take much time 
As the campaign it's about gaining market share, I focused more about trading anything in general, as I believe retention would be the most important part for the campaign</p:text>
  </p:cm>
  <p:cm authorId="0" idx="12" dt="2025-02-06T15:19:24.639">
    <p:pos x="3954" y="840"/>
    <p:text>sure I think that would be nice :D thanks! great idea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2a1ade59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2a1ade59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2d7498c6fa_0_97: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2d7498c6f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d7498c6fa_0_113: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2d7498c6f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d7498c6fa_1_16: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d7498c6f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2d7498c6fa_1_25: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2d7498c6f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d7498c6fa_0_122: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2d7498c6f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2d7498c6fa_0_131: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2d7498c6f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d7498c6fa_0_140: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2d7498c6f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e987e4f70_0_62: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e987e4f7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2d7498c6fa_0_14: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2d7498c6f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2d7498c6fa_0_38: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2d7498c6f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2d7498c6fa_1_2: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2d7498c6f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2d7498c6fa_0_49: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2d7498c6f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2d7498c6fa_0_63: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2d7498c6f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2d7498c6fa_0_87:notes"/>
          <p:cNvSpPr/>
          <p:nvPr>
            <p:ph idx="2" type="sldImg"/>
          </p:nvPr>
        </p:nvSpPr>
        <p:spPr>
          <a:xfrm>
            <a:off x="381301"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2d7498c6f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8" name="Shape 8"/>
        <p:cNvGrpSpPr/>
        <p:nvPr/>
      </p:nvGrpSpPr>
      <p:grpSpPr>
        <a:xfrm>
          <a:off x="0" y="0"/>
          <a:ext cx="0" cy="0"/>
          <a:chOff x="0" y="0"/>
          <a:chExt cx="0" cy="0"/>
        </a:xfrm>
      </p:grpSpPr>
      <p:sp>
        <p:nvSpPr>
          <p:cNvPr id="9" name="Google Shape;9;p2"/>
          <p:cNvSpPr txBox="1"/>
          <p:nvPr>
            <p:ph type="title"/>
          </p:nvPr>
        </p:nvSpPr>
        <p:spPr>
          <a:xfrm>
            <a:off x="707325" y="1947400"/>
            <a:ext cx="7745100" cy="636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latin typeface="Poppins Medium"/>
                <a:ea typeface="Poppins Medium"/>
                <a:cs typeface="Poppins Medium"/>
                <a:sym typeface="Poppi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 name="Google Shape;10;p2"/>
          <p:cNvSpPr txBox="1"/>
          <p:nvPr>
            <p:ph idx="1" type="subTitle"/>
          </p:nvPr>
        </p:nvSpPr>
        <p:spPr>
          <a:xfrm>
            <a:off x="707325" y="2614750"/>
            <a:ext cx="7745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200">
                <a:latin typeface="Poppins"/>
                <a:ea typeface="Poppins"/>
                <a:cs typeface="Poppins"/>
                <a:sym typeface="Poppi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pic>
        <p:nvPicPr>
          <p:cNvPr id="12" name="Google Shape;12;p2"/>
          <p:cNvPicPr preferRelativeResize="0"/>
          <p:nvPr/>
        </p:nvPicPr>
        <p:blipFill>
          <a:blip r:embed="rId2">
            <a:alphaModFix/>
          </a:blip>
          <a:stretch>
            <a:fillRect/>
          </a:stretch>
        </p:blipFill>
        <p:spPr>
          <a:xfrm>
            <a:off x="6472497" y="299513"/>
            <a:ext cx="2287293" cy="636600"/>
          </a:xfrm>
          <a:prstGeom prst="rect">
            <a:avLst/>
          </a:prstGeom>
          <a:noFill/>
          <a:ln>
            <a:noFill/>
          </a:ln>
        </p:spPr>
      </p:pic>
    </p:spTree>
  </p:cSld>
  <p:clrMapOvr>
    <a:masterClrMapping/>
  </p:clrMapOvr>
  <p:extLst>
    <p:ext uri="{DCECCB84-F9BA-43D5-87BE-67443E8EF086}">
      <p15:sldGuideLst>
        <p15:guide id="1" pos="51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1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1" name="Google Shape;51;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53" name="Shape 53"/>
        <p:cNvGrpSpPr/>
        <p:nvPr/>
      </p:nvGrpSpPr>
      <p:grpSpPr>
        <a:xfrm>
          <a:off x="0" y="0"/>
          <a:ext cx="0" cy="0"/>
          <a:chOff x="0" y="0"/>
          <a:chExt cx="0" cy="0"/>
        </a:xfrm>
      </p:grpSpPr>
      <p:sp>
        <p:nvSpPr>
          <p:cNvPr id="54" name="Google Shape;54;p12"/>
          <p:cNvSpPr txBox="1"/>
          <p:nvPr>
            <p:ph type="title"/>
          </p:nvPr>
        </p:nvSpPr>
        <p:spPr>
          <a:xfrm>
            <a:off x="707325" y="1947400"/>
            <a:ext cx="7745100" cy="636600"/>
          </a:xfrm>
          <a:prstGeom prst="rect">
            <a:avLst/>
          </a:prstGeom>
          <a:noFill/>
          <a:ln>
            <a:noFill/>
          </a:ln>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Poppins Medium"/>
                <a:ea typeface="Poppins Medium"/>
                <a:cs typeface="Poppins Medium"/>
                <a:sym typeface="Poppins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5" name="Google Shape;55;p12"/>
          <p:cNvSpPr txBox="1"/>
          <p:nvPr>
            <p:ph idx="1" type="subTitle"/>
          </p:nvPr>
        </p:nvSpPr>
        <p:spPr>
          <a:xfrm>
            <a:off x="707325" y="2614750"/>
            <a:ext cx="7745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200">
                <a:latin typeface="Poppins"/>
                <a:ea typeface="Poppins"/>
                <a:cs typeface="Poppins"/>
                <a:sym typeface="Poppi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pic>
        <p:nvPicPr>
          <p:cNvPr id="57" name="Google Shape;57;p12"/>
          <p:cNvPicPr preferRelativeResize="0"/>
          <p:nvPr/>
        </p:nvPicPr>
        <p:blipFill>
          <a:blip r:embed="rId2">
            <a:alphaModFix/>
          </a:blip>
          <a:stretch>
            <a:fillRect/>
          </a:stretch>
        </p:blipFill>
        <p:spPr>
          <a:xfrm>
            <a:off x="6472497" y="299513"/>
            <a:ext cx="2234624" cy="621941"/>
          </a:xfrm>
          <a:prstGeom prst="rect">
            <a:avLst/>
          </a:prstGeom>
          <a:noFill/>
          <a:ln>
            <a:noFill/>
          </a:ln>
        </p:spPr>
      </p:pic>
    </p:spTree>
  </p:cSld>
  <p:clrMapOvr>
    <a:masterClrMapping/>
  </p:clrMapOvr>
  <p:extLst>
    <p:ext uri="{DCECCB84-F9BA-43D5-87BE-67443E8EF086}">
      <p15:sldGuideLst>
        <p15:guide id="1" pos="51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Bulletpoints">
  <p:cSld name="CUSTOM_1">
    <p:spTree>
      <p:nvGrpSpPr>
        <p:cNvPr id="58" name="Shape 58"/>
        <p:cNvGrpSpPr/>
        <p:nvPr/>
      </p:nvGrpSpPr>
      <p:grpSpPr>
        <a:xfrm>
          <a:off x="0" y="0"/>
          <a:ext cx="0" cy="0"/>
          <a:chOff x="0" y="0"/>
          <a:chExt cx="0" cy="0"/>
        </a:xfrm>
      </p:grpSpPr>
      <p:sp>
        <p:nvSpPr>
          <p:cNvPr id="59" name="Google Shape;59;p13"/>
          <p:cNvSpPr txBox="1"/>
          <p:nvPr>
            <p:ph type="title"/>
          </p:nvPr>
        </p:nvSpPr>
        <p:spPr>
          <a:xfrm>
            <a:off x="861252" y="338463"/>
            <a:ext cx="8202600" cy="1043100"/>
          </a:xfrm>
          <a:prstGeom prst="rect">
            <a:avLst/>
          </a:prstGeom>
          <a:noFill/>
          <a:ln>
            <a:noFill/>
          </a:ln>
        </p:spPr>
        <p:txBody>
          <a:bodyPr anchorCtr="0" anchor="t" bIns="69825" lIns="69825" spcFirstLastPara="1" rIns="69825" wrap="square" tIns="69825">
            <a:noAutofit/>
          </a:bodyPr>
          <a:lstStyle>
            <a:lvl1pPr lvl="0" rtl="0">
              <a:spcBef>
                <a:spcPts val="0"/>
              </a:spcBef>
              <a:spcAft>
                <a:spcPts val="0"/>
              </a:spcAft>
              <a:buSzPts val="3100"/>
              <a:buFont typeface="Poppins"/>
              <a:buNone/>
              <a:defRPr b="1" sz="3100">
                <a:latin typeface="Poppins"/>
                <a:ea typeface="Poppins"/>
                <a:cs typeface="Poppins"/>
                <a:sym typeface="Poppins"/>
              </a:defRPr>
            </a:lvl1pPr>
            <a:lvl2pPr lvl="1" rtl="0">
              <a:spcBef>
                <a:spcPts val="0"/>
              </a:spcBef>
              <a:spcAft>
                <a:spcPts val="0"/>
              </a:spcAft>
              <a:buSzPts val="1100"/>
              <a:buFont typeface="Poppins"/>
              <a:buNone/>
              <a:defRPr sz="1100">
                <a:latin typeface="Poppins"/>
                <a:ea typeface="Poppins"/>
                <a:cs typeface="Poppins"/>
                <a:sym typeface="Poppins"/>
              </a:defRPr>
            </a:lvl2pPr>
            <a:lvl3pPr lvl="2" rtl="0">
              <a:spcBef>
                <a:spcPts val="0"/>
              </a:spcBef>
              <a:spcAft>
                <a:spcPts val="0"/>
              </a:spcAft>
              <a:buSzPts val="1100"/>
              <a:buFont typeface="Poppins"/>
              <a:buNone/>
              <a:defRPr sz="1100">
                <a:latin typeface="Poppins"/>
                <a:ea typeface="Poppins"/>
                <a:cs typeface="Poppins"/>
                <a:sym typeface="Poppins"/>
              </a:defRPr>
            </a:lvl3pPr>
            <a:lvl4pPr lvl="3" rtl="0">
              <a:spcBef>
                <a:spcPts val="0"/>
              </a:spcBef>
              <a:spcAft>
                <a:spcPts val="0"/>
              </a:spcAft>
              <a:buSzPts val="1100"/>
              <a:buFont typeface="Poppins"/>
              <a:buNone/>
              <a:defRPr sz="1100">
                <a:latin typeface="Poppins"/>
                <a:ea typeface="Poppins"/>
                <a:cs typeface="Poppins"/>
                <a:sym typeface="Poppins"/>
              </a:defRPr>
            </a:lvl4pPr>
            <a:lvl5pPr lvl="4" rtl="0">
              <a:spcBef>
                <a:spcPts val="0"/>
              </a:spcBef>
              <a:spcAft>
                <a:spcPts val="0"/>
              </a:spcAft>
              <a:buSzPts val="1100"/>
              <a:buFont typeface="Poppins"/>
              <a:buNone/>
              <a:defRPr sz="1100">
                <a:latin typeface="Poppins"/>
                <a:ea typeface="Poppins"/>
                <a:cs typeface="Poppins"/>
                <a:sym typeface="Poppins"/>
              </a:defRPr>
            </a:lvl5pPr>
            <a:lvl6pPr lvl="5" rtl="0">
              <a:spcBef>
                <a:spcPts val="0"/>
              </a:spcBef>
              <a:spcAft>
                <a:spcPts val="0"/>
              </a:spcAft>
              <a:buSzPts val="1100"/>
              <a:buFont typeface="Poppins"/>
              <a:buNone/>
              <a:defRPr sz="1100">
                <a:latin typeface="Poppins"/>
                <a:ea typeface="Poppins"/>
                <a:cs typeface="Poppins"/>
                <a:sym typeface="Poppins"/>
              </a:defRPr>
            </a:lvl6pPr>
            <a:lvl7pPr lvl="6" rtl="0">
              <a:spcBef>
                <a:spcPts val="0"/>
              </a:spcBef>
              <a:spcAft>
                <a:spcPts val="0"/>
              </a:spcAft>
              <a:buSzPts val="1100"/>
              <a:buFont typeface="Poppins"/>
              <a:buNone/>
              <a:defRPr sz="1100">
                <a:latin typeface="Poppins"/>
                <a:ea typeface="Poppins"/>
                <a:cs typeface="Poppins"/>
                <a:sym typeface="Poppins"/>
              </a:defRPr>
            </a:lvl7pPr>
            <a:lvl8pPr lvl="7" rtl="0">
              <a:spcBef>
                <a:spcPts val="0"/>
              </a:spcBef>
              <a:spcAft>
                <a:spcPts val="0"/>
              </a:spcAft>
              <a:buSzPts val="1100"/>
              <a:buFont typeface="Poppins"/>
              <a:buNone/>
              <a:defRPr sz="1100">
                <a:latin typeface="Poppins"/>
                <a:ea typeface="Poppins"/>
                <a:cs typeface="Poppins"/>
                <a:sym typeface="Poppins"/>
              </a:defRPr>
            </a:lvl8pPr>
            <a:lvl9pPr lvl="8" rtl="0">
              <a:spcBef>
                <a:spcPts val="0"/>
              </a:spcBef>
              <a:spcAft>
                <a:spcPts val="0"/>
              </a:spcAft>
              <a:buSzPts val="1100"/>
              <a:buFont typeface="Poppins"/>
              <a:buNone/>
              <a:defRPr sz="1100">
                <a:latin typeface="Poppins"/>
                <a:ea typeface="Poppins"/>
                <a:cs typeface="Poppins"/>
                <a:sym typeface="Poppins"/>
              </a:defRPr>
            </a:lvl9pPr>
          </a:lstStyle>
          <a:p/>
        </p:txBody>
      </p:sp>
      <p:sp>
        <p:nvSpPr>
          <p:cNvPr id="60" name="Google Shape;60;p13"/>
          <p:cNvSpPr txBox="1"/>
          <p:nvPr>
            <p:ph idx="1" type="body"/>
          </p:nvPr>
        </p:nvSpPr>
        <p:spPr>
          <a:xfrm>
            <a:off x="861252" y="1582359"/>
            <a:ext cx="7584300" cy="2676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0C0C0C"/>
              </a:buClr>
              <a:buSzPts val="1200"/>
              <a:buFont typeface="Poppins"/>
              <a:buChar char="●"/>
              <a:defRPr sz="1200">
                <a:solidFill>
                  <a:srgbClr val="0C0C0C"/>
                </a:solidFill>
                <a:latin typeface="Poppins"/>
                <a:ea typeface="Poppins"/>
                <a:cs typeface="Poppins"/>
                <a:sym typeface="Poppins"/>
              </a:defRPr>
            </a:lvl1pPr>
            <a:lvl2pPr indent="-317500" lvl="1" marL="9144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2pPr>
            <a:lvl3pPr indent="-317500" lvl="2" marL="13716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3pPr>
            <a:lvl4pPr indent="-317500" lvl="3" marL="18288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4pPr>
            <a:lvl5pPr indent="-317500" lvl="4" marL="22860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5pPr>
            <a:lvl6pPr indent="-317500" lvl="5" marL="27432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6pPr>
            <a:lvl7pPr indent="-317500" lvl="6" marL="32004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7pPr>
            <a:lvl8pPr indent="-317500" lvl="7" marL="36576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8pPr>
            <a:lvl9pPr indent="-317500" lvl="8" marL="4114800" rtl="0">
              <a:lnSpc>
                <a:spcPct val="100000"/>
              </a:lnSpc>
              <a:spcBef>
                <a:spcPts val="1600"/>
              </a:spcBef>
              <a:spcAft>
                <a:spcPts val="1600"/>
              </a:spcAft>
              <a:buClr>
                <a:srgbClr val="0C0C0C"/>
              </a:buClr>
              <a:buSzPts val="1400"/>
              <a:buFont typeface="Poppins"/>
              <a:buChar char="■"/>
              <a:defRPr>
                <a:solidFill>
                  <a:srgbClr val="0C0C0C"/>
                </a:solidFill>
                <a:latin typeface="Poppins"/>
                <a:ea typeface="Poppins"/>
                <a:cs typeface="Poppins"/>
                <a:sym typeface="Poppi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Cover Slide" showMasterSp="0">
  <p:cSld name="Title Slide_1_1_1_1">
    <p:bg>
      <p:bgPr>
        <a:solidFill>
          <a:srgbClr val="FFFFFF"/>
        </a:solidFill>
      </p:bgPr>
    </p:bg>
    <p:spTree>
      <p:nvGrpSpPr>
        <p:cNvPr id="61" name="Shape 61"/>
        <p:cNvGrpSpPr/>
        <p:nvPr/>
      </p:nvGrpSpPr>
      <p:grpSpPr>
        <a:xfrm>
          <a:off x="0" y="0"/>
          <a:ext cx="0" cy="0"/>
          <a:chOff x="0" y="0"/>
          <a:chExt cx="0" cy="0"/>
        </a:xfrm>
      </p:grpSpPr>
      <p:sp>
        <p:nvSpPr>
          <p:cNvPr id="62" name="Google Shape;62;p14"/>
          <p:cNvSpPr txBox="1"/>
          <p:nvPr>
            <p:ph idx="1" type="subTitle"/>
          </p:nvPr>
        </p:nvSpPr>
        <p:spPr>
          <a:xfrm>
            <a:off x="1103266" y="2816609"/>
            <a:ext cx="4042200" cy="922200"/>
          </a:xfrm>
          <a:prstGeom prst="rect">
            <a:avLst/>
          </a:prstGeom>
        </p:spPr>
        <p:txBody>
          <a:bodyPr anchorCtr="0" anchor="t" bIns="57150" lIns="57150" spcFirstLastPara="1" rIns="57150" wrap="square" tIns="57150">
            <a:noAutofit/>
          </a:bodyPr>
          <a:lstStyle>
            <a:lvl1pPr lvl="0" rtl="0">
              <a:spcBef>
                <a:spcPts val="0"/>
              </a:spcBef>
              <a:spcAft>
                <a:spcPts val="0"/>
              </a:spcAft>
              <a:buNone/>
              <a:defRPr sz="1500">
                <a:solidFill>
                  <a:srgbClr val="999999"/>
                </a:solidFill>
                <a:latin typeface="Google Sans Medium"/>
                <a:ea typeface="Google Sans Medium"/>
                <a:cs typeface="Google Sans Medium"/>
                <a:sym typeface="Google Sans Medium"/>
              </a:defRPr>
            </a:lvl1pPr>
            <a:lvl2pPr lvl="1" rtl="0">
              <a:spcBef>
                <a:spcPts val="1600"/>
              </a:spcBef>
              <a:spcAft>
                <a:spcPts val="0"/>
              </a:spcAft>
              <a:buNone/>
              <a:defRPr sz="1100">
                <a:solidFill>
                  <a:srgbClr val="999999"/>
                </a:solidFill>
                <a:latin typeface="Google Sans Medium"/>
                <a:ea typeface="Google Sans Medium"/>
                <a:cs typeface="Google Sans Medium"/>
                <a:sym typeface="Google Sans Medium"/>
              </a:defRPr>
            </a:lvl2pPr>
            <a:lvl3pPr lvl="2" rtl="0">
              <a:spcBef>
                <a:spcPts val="1600"/>
              </a:spcBef>
              <a:spcAft>
                <a:spcPts val="0"/>
              </a:spcAft>
              <a:buNone/>
              <a:defRPr sz="1100">
                <a:solidFill>
                  <a:srgbClr val="999999"/>
                </a:solidFill>
                <a:latin typeface="Google Sans Medium"/>
                <a:ea typeface="Google Sans Medium"/>
                <a:cs typeface="Google Sans Medium"/>
                <a:sym typeface="Google Sans Medium"/>
              </a:defRPr>
            </a:lvl3pPr>
            <a:lvl4pPr lvl="3" rtl="0">
              <a:spcBef>
                <a:spcPts val="1600"/>
              </a:spcBef>
              <a:spcAft>
                <a:spcPts val="0"/>
              </a:spcAft>
              <a:buNone/>
              <a:defRPr sz="1100">
                <a:solidFill>
                  <a:srgbClr val="999999"/>
                </a:solidFill>
                <a:latin typeface="Google Sans Medium"/>
                <a:ea typeface="Google Sans Medium"/>
                <a:cs typeface="Google Sans Medium"/>
                <a:sym typeface="Google Sans Medium"/>
              </a:defRPr>
            </a:lvl4pPr>
            <a:lvl5pPr lvl="4" rtl="0">
              <a:spcBef>
                <a:spcPts val="1600"/>
              </a:spcBef>
              <a:spcAft>
                <a:spcPts val="0"/>
              </a:spcAft>
              <a:buNone/>
              <a:defRPr sz="1100">
                <a:solidFill>
                  <a:srgbClr val="999999"/>
                </a:solidFill>
                <a:latin typeface="Google Sans Medium"/>
                <a:ea typeface="Google Sans Medium"/>
                <a:cs typeface="Google Sans Medium"/>
                <a:sym typeface="Google Sans Medium"/>
              </a:defRPr>
            </a:lvl5pPr>
            <a:lvl6pPr lvl="5" rtl="0">
              <a:spcBef>
                <a:spcPts val="1600"/>
              </a:spcBef>
              <a:spcAft>
                <a:spcPts val="0"/>
              </a:spcAft>
              <a:buNone/>
              <a:defRPr sz="1100">
                <a:solidFill>
                  <a:srgbClr val="999999"/>
                </a:solidFill>
                <a:latin typeface="Google Sans Medium"/>
                <a:ea typeface="Google Sans Medium"/>
                <a:cs typeface="Google Sans Medium"/>
                <a:sym typeface="Google Sans Medium"/>
              </a:defRPr>
            </a:lvl6pPr>
            <a:lvl7pPr lvl="6" rtl="0">
              <a:spcBef>
                <a:spcPts val="1600"/>
              </a:spcBef>
              <a:spcAft>
                <a:spcPts val="0"/>
              </a:spcAft>
              <a:buNone/>
              <a:defRPr sz="1100">
                <a:solidFill>
                  <a:srgbClr val="999999"/>
                </a:solidFill>
                <a:latin typeface="Google Sans Medium"/>
                <a:ea typeface="Google Sans Medium"/>
                <a:cs typeface="Google Sans Medium"/>
                <a:sym typeface="Google Sans Medium"/>
              </a:defRPr>
            </a:lvl7pPr>
            <a:lvl8pPr lvl="7" rtl="0">
              <a:spcBef>
                <a:spcPts val="1600"/>
              </a:spcBef>
              <a:spcAft>
                <a:spcPts val="0"/>
              </a:spcAft>
              <a:buNone/>
              <a:defRPr sz="1100">
                <a:solidFill>
                  <a:srgbClr val="999999"/>
                </a:solidFill>
                <a:latin typeface="Google Sans Medium"/>
                <a:ea typeface="Google Sans Medium"/>
                <a:cs typeface="Google Sans Medium"/>
                <a:sym typeface="Google Sans Medium"/>
              </a:defRPr>
            </a:lvl8pPr>
            <a:lvl9pPr lvl="8" rtl="0">
              <a:spcBef>
                <a:spcPts val="1600"/>
              </a:spcBef>
              <a:spcAft>
                <a:spcPts val="1600"/>
              </a:spcAft>
              <a:buNone/>
              <a:defRPr sz="1100">
                <a:solidFill>
                  <a:srgbClr val="999999"/>
                </a:solidFill>
                <a:latin typeface="Google Sans Medium"/>
                <a:ea typeface="Google Sans Medium"/>
                <a:cs typeface="Google Sans Medium"/>
                <a:sym typeface="Google Sans Medium"/>
              </a:defRPr>
            </a:lvl9pPr>
          </a:lstStyle>
          <a:p/>
        </p:txBody>
      </p:sp>
      <p:sp>
        <p:nvSpPr>
          <p:cNvPr id="63" name="Google Shape;63;p14"/>
          <p:cNvSpPr txBox="1"/>
          <p:nvPr>
            <p:ph type="title"/>
          </p:nvPr>
        </p:nvSpPr>
        <p:spPr>
          <a:xfrm>
            <a:off x="1100219" y="1671438"/>
            <a:ext cx="4560300" cy="859500"/>
          </a:xfrm>
          <a:prstGeom prst="rect">
            <a:avLst/>
          </a:prstGeom>
          <a:noFill/>
          <a:ln>
            <a:noFill/>
          </a:ln>
        </p:spPr>
        <p:txBody>
          <a:bodyPr anchorCtr="0" anchor="t" bIns="57150" lIns="57150" spcFirstLastPara="1" rIns="57150" wrap="square" tIns="57150">
            <a:noAutofit/>
          </a:bodyPr>
          <a:lstStyle>
            <a:lvl1pPr lvl="0" rtl="0">
              <a:spcBef>
                <a:spcPts val="0"/>
              </a:spcBef>
              <a:spcAft>
                <a:spcPts val="0"/>
              </a:spcAft>
              <a:buNone/>
              <a:defRPr b="1" sz="3100">
                <a:latin typeface="Google Sans"/>
                <a:ea typeface="Google Sans"/>
                <a:cs typeface="Google Sans"/>
                <a:sym typeface="Google Sans"/>
              </a:defRPr>
            </a:lvl1pPr>
            <a:lvl2pPr lvl="1" rtl="0">
              <a:spcBef>
                <a:spcPts val="0"/>
              </a:spcBef>
              <a:spcAft>
                <a:spcPts val="0"/>
              </a:spcAft>
              <a:buNone/>
              <a:defRPr sz="2300">
                <a:latin typeface="Google Sans Medium"/>
                <a:ea typeface="Google Sans Medium"/>
                <a:cs typeface="Google Sans Medium"/>
                <a:sym typeface="Google Sans Medium"/>
              </a:defRPr>
            </a:lvl2pPr>
            <a:lvl3pPr lvl="2" rtl="0">
              <a:spcBef>
                <a:spcPts val="0"/>
              </a:spcBef>
              <a:spcAft>
                <a:spcPts val="0"/>
              </a:spcAft>
              <a:buNone/>
              <a:defRPr sz="2300">
                <a:latin typeface="Google Sans Medium"/>
                <a:ea typeface="Google Sans Medium"/>
                <a:cs typeface="Google Sans Medium"/>
                <a:sym typeface="Google Sans Medium"/>
              </a:defRPr>
            </a:lvl3pPr>
            <a:lvl4pPr lvl="3" rtl="0">
              <a:spcBef>
                <a:spcPts val="0"/>
              </a:spcBef>
              <a:spcAft>
                <a:spcPts val="0"/>
              </a:spcAft>
              <a:buNone/>
              <a:defRPr sz="2300">
                <a:latin typeface="Google Sans Medium"/>
                <a:ea typeface="Google Sans Medium"/>
                <a:cs typeface="Google Sans Medium"/>
                <a:sym typeface="Google Sans Medium"/>
              </a:defRPr>
            </a:lvl4pPr>
            <a:lvl5pPr lvl="4" rtl="0">
              <a:spcBef>
                <a:spcPts val="0"/>
              </a:spcBef>
              <a:spcAft>
                <a:spcPts val="0"/>
              </a:spcAft>
              <a:buNone/>
              <a:defRPr sz="2300">
                <a:latin typeface="Google Sans Medium"/>
                <a:ea typeface="Google Sans Medium"/>
                <a:cs typeface="Google Sans Medium"/>
                <a:sym typeface="Google Sans Medium"/>
              </a:defRPr>
            </a:lvl5pPr>
            <a:lvl6pPr lvl="5" rtl="0">
              <a:spcBef>
                <a:spcPts val="0"/>
              </a:spcBef>
              <a:spcAft>
                <a:spcPts val="0"/>
              </a:spcAft>
              <a:buNone/>
              <a:defRPr sz="2300">
                <a:latin typeface="Google Sans Medium"/>
                <a:ea typeface="Google Sans Medium"/>
                <a:cs typeface="Google Sans Medium"/>
                <a:sym typeface="Google Sans Medium"/>
              </a:defRPr>
            </a:lvl6pPr>
            <a:lvl7pPr lvl="6" rtl="0">
              <a:spcBef>
                <a:spcPts val="0"/>
              </a:spcBef>
              <a:spcAft>
                <a:spcPts val="0"/>
              </a:spcAft>
              <a:buNone/>
              <a:defRPr sz="2300">
                <a:latin typeface="Google Sans Medium"/>
                <a:ea typeface="Google Sans Medium"/>
                <a:cs typeface="Google Sans Medium"/>
                <a:sym typeface="Google Sans Medium"/>
              </a:defRPr>
            </a:lvl7pPr>
            <a:lvl8pPr lvl="7" rtl="0">
              <a:spcBef>
                <a:spcPts val="0"/>
              </a:spcBef>
              <a:spcAft>
                <a:spcPts val="0"/>
              </a:spcAft>
              <a:buNone/>
              <a:defRPr sz="2300">
                <a:latin typeface="Google Sans Medium"/>
                <a:ea typeface="Google Sans Medium"/>
                <a:cs typeface="Google Sans Medium"/>
                <a:sym typeface="Google Sans Medium"/>
              </a:defRPr>
            </a:lvl8pPr>
            <a:lvl9pPr lvl="8" rtl="0">
              <a:spcBef>
                <a:spcPts val="0"/>
              </a:spcBef>
              <a:spcAft>
                <a:spcPts val="0"/>
              </a:spcAft>
              <a:buNone/>
              <a:defRPr sz="2300">
                <a:latin typeface="Google Sans Medium"/>
                <a:ea typeface="Google Sans Medium"/>
                <a:cs typeface="Google Sans Medium"/>
                <a:sym typeface="Google Sans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pic>
        <p:nvPicPr>
          <p:cNvPr descr="Shape&#10;&#10;Description automatically generated with medium confidence" id="73" name="Google Shape;73;p16"/>
          <p:cNvPicPr preferRelativeResize="0"/>
          <p:nvPr/>
        </p:nvPicPr>
        <p:blipFill rotWithShape="1">
          <a:blip r:embed="rId2">
            <a:alphaModFix/>
          </a:blip>
          <a:srcRect b="0" l="0" r="0" t="0"/>
          <a:stretch/>
        </p:blipFill>
        <p:spPr>
          <a:xfrm>
            <a:off x="6119149" y="4106025"/>
            <a:ext cx="2580359" cy="9090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gular Slide">
  <p:cSld name="CUSTOM">
    <p:spTree>
      <p:nvGrpSpPr>
        <p:cNvPr id="74" name="Shape 7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Bulletpoints">
  <p:cSld name="CUSTOM_1">
    <p:spTree>
      <p:nvGrpSpPr>
        <p:cNvPr id="75" name="Shape 75"/>
        <p:cNvGrpSpPr/>
        <p:nvPr/>
      </p:nvGrpSpPr>
      <p:grpSpPr>
        <a:xfrm>
          <a:off x="0" y="0"/>
          <a:ext cx="0" cy="0"/>
          <a:chOff x="0" y="0"/>
          <a:chExt cx="0" cy="0"/>
        </a:xfrm>
      </p:grpSpPr>
      <p:sp>
        <p:nvSpPr>
          <p:cNvPr id="76" name="Google Shape;76;p18"/>
          <p:cNvSpPr txBox="1"/>
          <p:nvPr>
            <p:ph type="title"/>
          </p:nvPr>
        </p:nvSpPr>
        <p:spPr>
          <a:xfrm>
            <a:off x="861252" y="338463"/>
            <a:ext cx="8202600" cy="1043100"/>
          </a:xfrm>
          <a:prstGeom prst="rect">
            <a:avLst/>
          </a:prstGeom>
          <a:noFill/>
          <a:ln>
            <a:noFill/>
          </a:ln>
        </p:spPr>
        <p:txBody>
          <a:bodyPr anchorCtr="0" anchor="t" bIns="69825" lIns="69825" spcFirstLastPara="1" rIns="69825" wrap="square" tIns="69825">
            <a:noAutofit/>
          </a:bodyPr>
          <a:lstStyle>
            <a:lvl1pPr lvl="0" rtl="0">
              <a:spcBef>
                <a:spcPts val="0"/>
              </a:spcBef>
              <a:spcAft>
                <a:spcPts val="0"/>
              </a:spcAft>
              <a:buSzPts val="3100"/>
              <a:buFont typeface="Poppins"/>
              <a:buNone/>
              <a:defRPr b="1" sz="3100">
                <a:latin typeface="Poppins"/>
                <a:ea typeface="Poppins"/>
                <a:cs typeface="Poppins"/>
                <a:sym typeface="Poppins"/>
              </a:defRPr>
            </a:lvl1pPr>
            <a:lvl2pPr lvl="1" rtl="0">
              <a:spcBef>
                <a:spcPts val="0"/>
              </a:spcBef>
              <a:spcAft>
                <a:spcPts val="0"/>
              </a:spcAft>
              <a:buSzPts val="1100"/>
              <a:buFont typeface="Poppins"/>
              <a:buNone/>
              <a:defRPr sz="1100">
                <a:latin typeface="Poppins"/>
                <a:ea typeface="Poppins"/>
                <a:cs typeface="Poppins"/>
                <a:sym typeface="Poppins"/>
              </a:defRPr>
            </a:lvl2pPr>
            <a:lvl3pPr lvl="2" rtl="0">
              <a:spcBef>
                <a:spcPts val="0"/>
              </a:spcBef>
              <a:spcAft>
                <a:spcPts val="0"/>
              </a:spcAft>
              <a:buSzPts val="1100"/>
              <a:buFont typeface="Poppins"/>
              <a:buNone/>
              <a:defRPr sz="1100">
                <a:latin typeface="Poppins"/>
                <a:ea typeface="Poppins"/>
                <a:cs typeface="Poppins"/>
                <a:sym typeface="Poppins"/>
              </a:defRPr>
            </a:lvl3pPr>
            <a:lvl4pPr lvl="3" rtl="0">
              <a:spcBef>
                <a:spcPts val="0"/>
              </a:spcBef>
              <a:spcAft>
                <a:spcPts val="0"/>
              </a:spcAft>
              <a:buSzPts val="1100"/>
              <a:buFont typeface="Poppins"/>
              <a:buNone/>
              <a:defRPr sz="1100">
                <a:latin typeface="Poppins"/>
                <a:ea typeface="Poppins"/>
                <a:cs typeface="Poppins"/>
                <a:sym typeface="Poppins"/>
              </a:defRPr>
            </a:lvl4pPr>
            <a:lvl5pPr lvl="4" rtl="0">
              <a:spcBef>
                <a:spcPts val="0"/>
              </a:spcBef>
              <a:spcAft>
                <a:spcPts val="0"/>
              </a:spcAft>
              <a:buSzPts val="1100"/>
              <a:buFont typeface="Poppins"/>
              <a:buNone/>
              <a:defRPr sz="1100">
                <a:latin typeface="Poppins"/>
                <a:ea typeface="Poppins"/>
                <a:cs typeface="Poppins"/>
                <a:sym typeface="Poppins"/>
              </a:defRPr>
            </a:lvl5pPr>
            <a:lvl6pPr lvl="5" rtl="0">
              <a:spcBef>
                <a:spcPts val="0"/>
              </a:spcBef>
              <a:spcAft>
                <a:spcPts val="0"/>
              </a:spcAft>
              <a:buSzPts val="1100"/>
              <a:buFont typeface="Poppins"/>
              <a:buNone/>
              <a:defRPr sz="1100">
                <a:latin typeface="Poppins"/>
                <a:ea typeface="Poppins"/>
                <a:cs typeface="Poppins"/>
                <a:sym typeface="Poppins"/>
              </a:defRPr>
            </a:lvl6pPr>
            <a:lvl7pPr lvl="6" rtl="0">
              <a:spcBef>
                <a:spcPts val="0"/>
              </a:spcBef>
              <a:spcAft>
                <a:spcPts val="0"/>
              </a:spcAft>
              <a:buSzPts val="1100"/>
              <a:buFont typeface="Poppins"/>
              <a:buNone/>
              <a:defRPr sz="1100">
                <a:latin typeface="Poppins"/>
                <a:ea typeface="Poppins"/>
                <a:cs typeface="Poppins"/>
                <a:sym typeface="Poppins"/>
              </a:defRPr>
            </a:lvl7pPr>
            <a:lvl8pPr lvl="7" rtl="0">
              <a:spcBef>
                <a:spcPts val="0"/>
              </a:spcBef>
              <a:spcAft>
                <a:spcPts val="0"/>
              </a:spcAft>
              <a:buSzPts val="1100"/>
              <a:buFont typeface="Poppins"/>
              <a:buNone/>
              <a:defRPr sz="1100">
                <a:latin typeface="Poppins"/>
                <a:ea typeface="Poppins"/>
                <a:cs typeface="Poppins"/>
                <a:sym typeface="Poppins"/>
              </a:defRPr>
            </a:lvl8pPr>
            <a:lvl9pPr lvl="8" rtl="0">
              <a:spcBef>
                <a:spcPts val="0"/>
              </a:spcBef>
              <a:spcAft>
                <a:spcPts val="0"/>
              </a:spcAft>
              <a:buSzPts val="1100"/>
              <a:buFont typeface="Poppins"/>
              <a:buNone/>
              <a:defRPr sz="1100">
                <a:latin typeface="Poppins"/>
                <a:ea typeface="Poppins"/>
                <a:cs typeface="Poppins"/>
                <a:sym typeface="Poppins"/>
              </a:defRPr>
            </a:lvl9pPr>
          </a:lstStyle>
          <a:p/>
        </p:txBody>
      </p:sp>
      <p:sp>
        <p:nvSpPr>
          <p:cNvPr id="77" name="Google Shape;77;p18"/>
          <p:cNvSpPr txBox="1"/>
          <p:nvPr>
            <p:ph idx="1" type="body"/>
          </p:nvPr>
        </p:nvSpPr>
        <p:spPr>
          <a:xfrm>
            <a:off x="861252" y="1582359"/>
            <a:ext cx="7584300" cy="2676000"/>
          </a:xfrm>
          <a:prstGeom prst="rect">
            <a:avLst/>
          </a:prstGeom>
        </p:spPr>
        <p:txBody>
          <a:bodyPr anchorCtr="0" anchor="t" bIns="91450" lIns="91450" spcFirstLastPara="1" rIns="91450" wrap="square" tIns="91450">
            <a:noAutofit/>
          </a:bodyPr>
          <a:lstStyle>
            <a:lvl1pPr indent="-304800" lvl="0" marL="457200" rtl="0">
              <a:lnSpc>
                <a:spcPct val="100000"/>
              </a:lnSpc>
              <a:spcBef>
                <a:spcPts val="0"/>
              </a:spcBef>
              <a:spcAft>
                <a:spcPts val="0"/>
              </a:spcAft>
              <a:buClr>
                <a:srgbClr val="0C0C0C"/>
              </a:buClr>
              <a:buSzPts val="1200"/>
              <a:buFont typeface="Poppins"/>
              <a:buChar char="●"/>
              <a:defRPr sz="1200">
                <a:solidFill>
                  <a:srgbClr val="0C0C0C"/>
                </a:solidFill>
                <a:latin typeface="Poppins"/>
                <a:ea typeface="Poppins"/>
                <a:cs typeface="Poppins"/>
                <a:sym typeface="Poppins"/>
              </a:defRPr>
            </a:lvl1pPr>
            <a:lvl2pPr indent="-317500" lvl="1" marL="9144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2pPr>
            <a:lvl3pPr indent="-317500" lvl="2" marL="13716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3pPr>
            <a:lvl4pPr indent="-317500" lvl="3" marL="18288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4pPr>
            <a:lvl5pPr indent="-317500" lvl="4" marL="22860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5pPr>
            <a:lvl6pPr indent="-317500" lvl="5" marL="27432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6pPr>
            <a:lvl7pPr indent="-317500" lvl="6" marL="32004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7pPr>
            <a:lvl8pPr indent="-317500" lvl="7" marL="36576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8pPr>
            <a:lvl9pPr indent="-317500" lvl="8" marL="4114800" rtl="0">
              <a:lnSpc>
                <a:spcPct val="100000"/>
              </a:lnSpc>
              <a:spcBef>
                <a:spcPts val="1600"/>
              </a:spcBef>
              <a:spcAft>
                <a:spcPts val="1600"/>
              </a:spcAft>
              <a:buClr>
                <a:srgbClr val="0C0C0C"/>
              </a:buClr>
              <a:buSzPts val="1400"/>
              <a:buFont typeface="Poppins"/>
              <a:buChar char="■"/>
              <a:defRPr>
                <a:solidFill>
                  <a:srgbClr val="0C0C0C"/>
                </a:solidFill>
                <a:latin typeface="Poppins"/>
                <a:ea typeface="Poppins"/>
                <a:cs typeface="Poppins"/>
                <a:sym typeface="Poppi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 the left">
  <p:cSld name="CUSTOM_2">
    <p:spTree>
      <p:nvGrpSpPr>
        <p:cNvPr id="78" name="Shape 78"/>
        <p:cNvGrpSpPr/>
        <p:nvPr/>
      </p:nvGrpSpPr>
      <p:grpSpPr>
        <a:xfrm>
          <a:off x="0" y="0"/>
          <a:ext cx="0" cy="0"/>
          <a:chOff x="0" y="0"/>
          <a:chExt cx="0" cy="0"/>
        </a:xfrm>
      </p:grpSpPr>
      <p:sp>
        <p:nvSpPr>
          <p:cNvPr id="79" name="Google Shape;79;p19"/>
          <p:cNvSpPr/>
          <p:nvPr/>
        </p:nvSpPr>
        <p:spPr>
          <a:xfrm>
            <a:off x="485967" y="0"/>
            <a:ext cx="3622800" cy="5143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69825" lIns="69825" spcFirstLastPara="1" rIns="69825" wrap="square" tIns="69825">
            <a:noAutofit/>
          </a:bodyPr>
          <a:lstStyle/>
          <a:p>
            <a:pPr indent="0" lvl="0" marL="0" rtl="0" algn="l">
              <a:spcBef>
                <a:spcPts val="0"/>
              </a:spcBef>
              <a:spcAft>
                <a:spcPts val="0"/>
              </a:spcAft>
              <a:buNone/>
            </a:pPr>
            <a:r>
              <a:t/>
            </a:r>
            <a:endParaRPr/>
          </a:p>
        </p:txBody>
      </p:sp>
      <p:sp>
        <p:nvSpPr>
          <p:cNvPr id="80" name="Google Shape;80;p19"/>
          <p:cNvSpPr txBox="1"/>
          <p:nvPr/>
        </p:nvSpPr>
        <p:spPr>
          <a:xfrm>
            <a:off x="485967" y="2421280"/>
            <a:ext cx="3622800" cy="310500"/>
          </a:xfrm>
          <a:prstGeom prst="rect">
            <a:avLst/>
          </a:prstGeom>
          <a:noFill/>
          <a:ln>
            <a:noFill/>
          </a:ln>
        </p:spPr>
        <p:txBody>
          <a:bodyPr anchorCtr="0" anchor="t" bIns="69825" lIns="69825" spcFirstLastPara="1" rIns="69825" wrap="square" tIns="69825">
            <a:spAutoFit/>
          </a:bodyPr>
          <a:lstStyle/>
          <a:p>
            <a:pPr indent="0" lvl="0" marL="0" rtl="0" algn="ctr">
              <a:spcBef>
                <a:spcPts val="0"/>
              </a:spcBef>
              <a:spcAft>
                <a:spcPts val="0"/>
              </a:spcAft>
              <a:buNone/>
            </a:pPr>
            <a:r>
              <a:rPr lang="de" sz="1100">
                <a:solidFill>
                  <a:srgbClr val="666666"/>
                </a:solidFill>
                <a:latin typeface="Poppins"/>
                <a:ea typeface="Poppins"/>
                <a:cs typeface="Poppins"/>
                <a:sym typeface="Poppins"/>
              </a:rPr>
              <a:t>Place your image here</a:t>
            </a:r>
            <a:endParaRPr sz="1100">
              <a:solidFill>
                <a:srgbClr val="666666"/>
              </a:solidFill>
              <a:latin typeface="Poppins"/>
              <a:ea typeface="Poppins"/>
              <a:cs typeface="Poppins"/>
              <a:sym typeface="Poppins"/>
            </a:endParaRPr>
          </a:p>
        </p:txBody>
      </p:sp>
      <p:sp>
        <p:nvSpPr>
          <p:cNvPr id="81" name="Google Shape;81;p19"/>
          <p:cNvSpPr txBox="1"/>
          <p:nvPr>
            <p:ph type="title"/>
          </p:nvPr>
        </p:nvSpPr>
        <p:spPr>
          <a:xfrm>
            <a:off x="4504363" y="287837"/>
            <a:ext cx="4410900" cy="1043100"/>
          </a:xfrm>
          <a:prstGeom prst="rect">
            <a:avLst/>
          </a:prstGeom>
          <a:noFill/>
          <a:ln>
            <a:noFill/>
          </a:ln>
        </p:spPr>
        <p:txBody>
          <a:bodyPr anchorCtr="0" anchor="t" bIns="69825" lIns="69825" spcFirstLastPara="1" rIns="69825" wrap="square" tIns="69825">
            <a:noAutofit/>
          </a:bodyPr>
          <a:lstStyle>
            <a:lvl1pPr lvl="0" rtl="0">
              <a:spcBef>
                <a:spcPts val="0"/>
              </a:spcBef>
              <a:spcAft>
                <a:spcPts val="0"/>
              </a:spcAft>
              <a:buSzPts val="3100"/>
              <a:buFont typeface="Poppins"/>
              <a:buNone/>
              <a:defRPr b="1" sz="3100">
                <a:latin typeface="Poppins"/>
                <a:ea typeface="Poppins"/>
                <a:cs typeface="Poppins"/>
                <a:sym typeface="Poppins"/>
              </a:defRPr>
            </a:lvl1pPr>
            <a:lvl2pPr lvl="1" rtl="0">
              <a:spcBef>
                <a:spcPts val="0"/>
              </a:spcBef>
              <a:spcAft>
                <a:spcPts val="0"/>
              </a:spcAft>
              <a:buSzPts val="1100"/>
              <a:buFont typeface="Poppins"/>
              <a:buNone/>
              <a:defRPr sz="1100">
                <a:latin typeface="Poppins"/>
                <a:ea typeface="Poppins"/>
                <a:cs typeface="Poppins"/>
                <a:sym typeface="Poppins"/>
              </a:defRPr>
            </a:lvl2pPr>
            <a:lvl3pPr lvl="2" rtl="0">
              <a:spcBef>
                <a:spcPts val="0"/>
              </a:spcBef>
              <a:spcAft>
                <a:spcPts val="0"/>
              </a:spcAft>
              <a:buSzPts val="1100"/>
              <a:buFont typeface="Poppins"/>
              <a:buNone/>
              <a:defRPr sz="1100">
                <a:latin typeface="Poppins"/>
                <a:ea typeface="Poppins"/>
                <a:cs typeface="Poppins"/>
                <a:sym typeface="Poppins"/>
              </a:defRPr>
            </a:lvl3pPr>
            <a:lvl4pPr lvl="3" rtl="0">
              <a:spcBef>
                <a:spcPts val="0"/>
              </a:spcBef>
              <a:spcAft>
                <a:spcPts val="0"/>
              </a:spcAft>
              <a:buSzPts val="1100"/>
              <a:buFont typeface="Poppins"/>
              <a:buNone/>
              <a:defRPr sz="1100">
                <a:latin typeface="Poppins"/>
                <a:ea typeface="Poppins"/>
                <a:cs typeface="Poppins"/>
                <a:sym typeface="Poppins"/>
              </a:defRPr>
            </a:lvl4pPr>
            <a:lvl5pPr lvl="4" rtl="0">
              <a:spcBef>
                <a:spcPts val="0"/>
              </a:spcBef>
              <a:spcAft>
                <a:spcPts val="0"/>
              </a:spcAft>
              <a:buSzPts val="1100"/>
              <a:buFont typeface="Poppins"/>
              <a:buNone/>
              <a:defRPr sz="1100">
                <a:latin typeface="Poppins"/>
                <a:ea typeface="Poppins"/>
                <a:cs typeface="Poppins"/>
                <a:sym typeface="Poppins"/>
              </a:defRPr>
            </a:lvl5pPr>
            <a:lvl6pPr lvl="5" rtl="0">
              <a:spcBef>
                <a:spcPts val="0"/>
              </a:spcBef>
              <a:spcAft>
                <a:spcPts val="0"/>
              </a:spcAft>
              <a:buSzPts val="1100"/>
              <a:buFont typeface="Poppins"/>
              <a:buNone/>
              <a:defRPr sz="1100">
                <a:latin typeface="Poppins"/>
                <a:ea typeface="Poppins"/>
                <a:cs typeface="Poppins"/>
                <a:sym typeface="Poppins"/>
              </a:defRPr>
            </a:lvl6pPr>
            <a:lvl7pPr lvl="6" rtl="0">
              <a:spcBef>
                <a:spcPts val="0"/>
              </a:spcBef>
              <a:spcAft>
                <a:spcPts val="0"/>
              </a:spcAft>
              <a:buSzPts val="1100"/>
              <a:buFont typeface="Poppins"/>
              <a:buNone/>
              <a:defRPr sz="1100">
                <a:latin typeface="Poppins"/>
                <a:ea typeface="Poppins"/>
                <a:cs typeface="Poppins"/>
                <a:sym typeface="Poppins"/>
              </a:defRPr>
            </a:lvl7pPr>
            <a:lvl8pPr lvl="7" rtl="0">
              <a:spcBef>
                <a:spcPts val="0"/>
              </a:spcBef>
              <a:spcAft>
                <a:spcPts val="0"/>
              </a:spcAft>
              <a:buSzPts val="1100"/>
              <a:buFont typeface="Poppins"/>
              <a:buNone/>
              <a:defRPr sz="1100">
                <a:latin typeface="Poppins"/>
                <a:ea typeface="Poppins"/>
                <a:cs typeface="Poppins"/>
                <a:sym typeface="Poppins"/>
              </a:defRPr>
            </a:lvl8pPr>
            <a:lvl9pPr lvl="8" rtl="0">
              <a:spcBef>
                <a:spcPts val="0"/>
              </a:spcBef>
              <a:spcAft>
                <a:spcPts val="0"/>
              </a:spcAft>
              <a:buSzPts val="1100"/>
              <a:buFont typeface="Poppins"/>
              <a:buNone/>
              <a:defRPr sz="1100">
                <a:latin typeface="Poppins"/>
                <a:ea typeface="Poppins"/>
                <a:cs typeface="Poppins"/>
                <a:sym typeface="Poppins"/>
              </a:defRPr>
            </a:lvl9pPr>
          </a:lstStyle>
          <a:p/>
        </p:txBody>
      </p:sp>
      <p:sp>
        <p:nvSpPr>
          <p:cNvPr id="82" name="Google Shape;82;p19"/>
          <p:cNvSpPr txBox="1"/>
          <p:nvPr>
            <p:ph idx="1" type="body"/>
          </p:nvPr>
        </p:nvSpPr>
        <p:spPr>
          <a:xfrm>
            <a:off x="4504363" y="1591458"/>
            <a:ext cx="4319700" cy="3249000"/>
          </a:xfrm>
          <a:prstGeom prst="rect">
            <a:avLst/>
          </a:prstGeom>
        </p:spPr>
        <p:txBody>
          <a:bodyPr anchorCtr="0" anchor="t" bIns="91450" lIns="91450" spcFirstLastPara="1" rIns="91450" wrap="square" tIns="91450">
            <a:noAutofit/>
          </a:bodyPr>
          <a:lstStyle>
            <a:lvl1pPr indent="-304800" lvl="0" marL="457200" rtl="0">
              <a:lnSpc>
                <a:spcPct val="100000"/>
              </a:lnSpc>
              <a:spcBef>
                <a:spcPts val="0"/>
              </a:spcBef>
              <a:spcAft>
                <a:spcPts val="0"/>
              </a:spcAft>
              <a:buClr>
                <a:srgbClr val="0C0C0C"/>
              </a:buClr>
              <a:buSzPts val="1200"/>
              <a:buFont typeface="Poppins"/>
              <a:buChar char="●"/>
              <a:defRPr sz="1200">
                <a:solidFill>
                  <a:srgbClr val="0C0C0C"/>
                </a:solidFill>
                <a:latin typeface="Poppins"/>
                <a:ea typeface="Poppins"/>
                <a:cs typeface="Poppins"/>
                <a:sym typeface="Poppins"/>
              </a:defRPr>
            </a:lvl1pPr>
            <a:lvl2pPr indent="-317500" lvl="1" marL="9144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2pPr>
            <a:lvl3pPr indent="-317500" lvl="2" marL="13716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3pPr>
            <a:lvl4pPr indent="-317500" lvl="3" marL="18288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4pPr>
            <a:lvl5pPr indent="-317500" lvl="4" marL="22860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5pPr>
            <a:lvl6pPr indent="-317500" lvl="5" marL="27432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6pPr>
            <a:lvl7pPr indent="-317500" lvl="6" marL="32004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7pPr>
            <a:lvl8pPr indent="-317500" lvl="7" marL="36576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8pPr>
            <a:lvl9pPr indent="-317500" lvl="8" marL="4114800" rtl="0">
              <a:lnSpc>
                <a:spcPct val="100000"/>
              </a:lnSpc>
              <a:spcBef>
                <a:spcPts val="1600"/>
              </a:spcBef>
              <a:spcAft>
                <a:spcPts val="1600"/>
              </a:spcAft>
              <a:buClr>
                <a:srgbClr val="0C0C0C"/>
              </a:buClr>
              <a:buSzPts val="1400"/>
              <a:buFont typeface="Poppins"/>
              <a:buChar char="■"/>
              <a:defRPr>
                <a:solidFill>
                  <a:srgbClr val="0C0C0C"/>
                </a:solidFill>
                <a:latin typeface="Poppins"/>
                <a:ea typeface="Poppins"/>
                <a:cs typeface="Poppins"/>
                <a:sym typeface="Poppi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 the right">
  <p:cSld name="CUSTOM_2_1">
    <p:spTree>
      <p:nvGrpSpPr>
        <p:cNvPr id="83" name="Shape 83"/>
        <p:cNvGrpSpPr/>
        <p:nvPr/>
      </p:nvGrpSpPr>
      <p:grpSpPr>
        <a:xfrm>
          <a:off x="0" y="0"/>
          <a:ext cx="0" cy="0"/>
          <a:chOff x="0" y="0"/>
          <a:chExt cx="0" cy="0"/>
        </a:xfrm>
      </p:grpSpPr>
      <p:sp>
        <p:nvSpPr>
          <p:cNvPr id="84" name="Google Shape;84;p20"/>
          <p:cNvSpPr/>
          <p:nvPr/>
        </p:nvSpPr>
        <p:spPr>
          <a:xfrm>
            <a:off x="5521267" y="0"/>
            <a:ext cx="3622800" cy="5143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69825" lIns="69825" spcFirstLastPara="1" rIns="69825" wrap="square" tIns="69825">
            <a:noAutofit/>
          </a:bodyPr>
          <a:lstStyle/>
          <a:p>
            <a:pPr indent="0" lvl="0" marL="0" rtl="0" algn="l">
              <a:spcBef>
                <a:spcPts val="0"/>
              </a:spcBef>
              <a:spcAft>
                <a:spcPts val="0"/>
              </a:spcAft>
              <a:buNone/>
            </a:pPr>
            <a:r>
              <a:t/>
            </a:r>
            <a:endParaRPr/>
          </a:p>
        </p:txBody>
      </p:sp>
      <p:sp>
        <p:nvSpPr>
          <p:cNvPr id="85" name="Google Shape;85;p20"/>
          <p:cNvSpPr txBox="1"/>
          <p:nvPr/>
        </p:nvSpPr>
        <p:spPr>
          <a:xfrm>
            <a:off x="5521267" y="2421280"/>
            <a:ext cx="3622800" cy="310500"/>
          </a:xfrm>
          <a:prstGeom prst="rect">
            <a:avLst/>
          </a:prstGeom>
          <a:noFill/>
          <a:ln>
            <a:noFill/>
          </a:ln>
        </p:spPr>
        <p:txBody>
          <a:bodyPr anchorCtr="0" anchor="t" bIns="69825" lIns="69825" spcFirstLastPara="1" rIns="69825" wrap="square" tIns="69825">
            <a:spAutoFit/>
          </a:bodyPr>
          <a:lstStyle/>
          <a:p>
            <a:pPr indent="0" lvl="0" marL="0" rtl="0" algn="ctr">
              <a:spcBef>
                <a:spcPts val="0"/>
              </a:spcBef>
              <a:spcAft>
                <a:spcPts val="0"/>
              </a:spcAft>
              <a:buNone/>
            </a:pPr>
            <a:r>
              <a:rPr lang="de" sz="1100">
                <a:solidFill>
                  <a:srgbClr val="666666"/>
                </a:solidFill>
                <a:latin typeface="Poppins"/>
                <a:ea typeface="Poppins"/>
                <a:cs typeface="Poppins"/>
                <a:sym typeface="Poppins"/>
              </a:rPr>
              <a:t>Place your image here</a:t>
            </a:r>
            <a:endParaRPr sz="1100">
              <a:solidFill>
                <a:srgbClr val="666666"/>
              </a:solidFill>
              <a:latin typeface="Poppins"/>
              <a:ea typeface="Poppins"/>
              <a:cs typeface="Poppins"/>
              <a:sym typeface="Poppins"/>
            </a:endParaRPr>
          </a:p>
        </p:txBody>
      </p:sp>
      <p:sp>
        <p:nvSpPr>
          <p:cNvPr id="86" name="Google Shape;86;p20"/>
          <p:cNvSpPr txBox="1"/>
          <p:nvPr>
            <p:ph idx="1" type="body"/>
          </p:nvPr>
        </p:nvSpPr>
        <p:spPr>
          <a:xfrm>
            <a:off x="861137" y="1591458"/>
            <a:ext cx="4319700" cy="3249000"/>
          </a:xfrm>
          <a:prstGeom prst="rect">
            <a:avLst/>
          </a:prstGeom>
        </p:spPr>
        <p:txBody>
          <a:bodyPr anchorCtr="0" anchor="t" bIns="91450" lIns="91450" spcFirstLastPara="1" rIns="91450" wrap="square" tIns="91450">
            <a:noAutofit/>
          </a:bodyPr>
          <a:lstStyle>
            <a:lvl1pPr indent="-304800" lvl="0" marL="457200" rtl="0">
              <a:lnSpc>
                <a:spcPct val="100000"/>
              </a:lnSpc>
              <a:spcBef>
                <a:spcPts val="0"/>
              </a:spcBef>
              <a:spcAft>
                <a:spcPts val="0"/>
              </a:spcAft>
              <a:buClr>
                <a:srgbClr val="0C0C0C"/>
              </a:buClr>
              <a:buSzPts val="1200"/>
              <a:buFont typeface="Poppins"/>
              <a:buChar char="●"/>
              <a:defRPr sz="1200">
                <a:solidFill>
                  <a:srgbClr val="0C0C0C"/>
                </a:solidFill>
                <a:latin typeface="Poppins"/>
                <a:ea typeface="Poppins"/>
                <a:cs typeface="Poppins"/>
                <a:sym typeface="Poppins"/>
              </a:defRPr>
            </a:lvl1pPr>
            <a:lvl2pPr indent="-317500" lvl="1" marL="9144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2pPr>
            <a:lvl3pPr indent="-317500" lvl="2" marL="13716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3pPr>
            <a:lvl4pPr indent="-317500" lvl="3" marL="18288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4pPr>
            <a:lvl5pPr indent="-317500" lvl="4" marL="22860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5pPr>
            <a:lvl6pPr indent="-317500" lvl="5" marL="27432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6pPr>
            <a:lvl7pPr indent="-317500" lvl="6" marL="32004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7pPr>
            <a:lvl8pPr indent="-317500" lvl="7" marL="3657600" rtl="0">
              <a:lnSpc>
                <a:spcPct val="100000"/>
              </a:lnSpc>
              <a:spcBef>
                <a:spcPts val="1600"/>
              </a:spcBef>
              <a:spcAft>
                <a:spcPts val="0"/>
              </a:spcAft>
              <a:buClr>
                <a:srgbClr val="0C0C0C"/>
              </a:buClr>
              <a:buSzPts val="1400"/>
              <a:buFont typeface="Poppins"/>
              <a:buChar char="○"/>
              <a:defRPr>
                <a:solidFill>
                  <a:srgbClr val="0C0C0C"/>
                </a:solidFill>
                <a:latin typeface="Poppins"/>
                <a:ea typeface="Poppins"/>
                <a:cs typeface="Poppins"/>
                <a:sym typeface="Poppins"/>
              </a:defRPr>
            </a:lvl8pPr>
            <a:lvl9pPr indent="-317500" lvl="8" marL="4114800" rtl="0">
              <a:lnSpc>
                <a:spcPct val="100000"/>
              </a:lnSpc>
              <a:spcBef>
                <a:spcPts val="1600"/>
              </a:spcBef>
              <a:spcAft>
                <a:spcPts val="1600"/>
              </a:spcAft>
              <a:buClr>
                <a:srgbClr val="0C0C0C"/>
              </a:buClr>
              <a:buSzPts val="1400"/>
              <a:buFont typeface="Poppins"/>
              <a:buChar char="■"/>
              <a:defRPr>
                <a:solidFill>
                  <a:srgbClr val="0C0C0C"/>
                </a:solidFill>
                <a:latin typeface="Poppins"/>
                <a:ea typeface="Poppins"/>
                <a:cs typeface="Poppins"/>
                <a:sym typeface="Poppins"/>
              </a:defRPr>
            </a:lvl9pPr>
          </a:lstStyle>
          <a:p/>
        </p:txBody>
      </p:sp>
      <p:sp>
        <p:nvSpPr>
          <p:cNvPr id="87" name="Google Shape;87;p20"/>
          <p:cNvSpPr txBox="1"/>
          <p:nvPr>
            <p:ph type="title"/>
          </p:nvPr>
        </p:nvSpPr>
        <p:spPr>
          <a:xfrm>
            <a:off x="861252" y="338463"/>
            <a:ext cx="4319700" cy="1043100"/>
          </a:xfrm>
          <a:prstGeom prst="rect">
            <a:avLst/>
          </a:prstGeom>
          <a:noFill/>
          <a:ln>
            <a:noFill/>
          </a:ln>
        </p:spPr>
        <p:txBody>
          <a:bodyPr anchorCtr="0" anchor="t" bIns="69825" lIns="69825" spcFirstLastPara="1" rIns="69825" wrap="square" tIns="69825">
            <a:noAutofit/>
          </a:bodyPr>
          <a:lstStyle>
            <a:lvl1pPr lvl="0" rtl="0">
              <a:spcBef>
                <a:spcPts val="0"/>
              </a:spcBef>
              <a:spcAft>
                <a:spcPts val="0"/>
              </a:spcAft>
              <a:buSzPts val="3100"/>
              <a:buFont typeface="Poppins"/>
              <a:buNone/>
              <a:defRPr b="1" sz="3100">
                <a:latin typeface="Poppins"/>
                <a:ea typeface="Poppins"/>
                <a:cs typeface="Poppins"/>
                <a:sym typeface="Poppins"/>
              </a:defRPr>
            </a:lvl1pPr>
            <a:lvl2pPr lvl="1" rtl="0">
              <a:spcBef>
                <a:spcPts val="0"/>
              </a:spcBef>
              <a:spcAft>
                <a:spcPts val="0"/>
              </a:spcAft>
              <a:buSzPts val="1100"/>
              <a:buFont typeface="Poppins"/>
              <a:buNone/>
              <a:defRPr sz="1100">
                <a:latin typeface="Poppins"/>
                <a:ea typeface="Poppins"/>
                <a:cs typeface="Poppins"/>
                <a:sym typeface="Poppins"/>
              </a:defRPr>
            </a:lvl2pPr>
            <a:lvl3pPr lvl="2" rtl="0">
              <a:spcBef>
                <a:spcPts val="0"/>
              </a:spcBef>
              <a:spcAft>
                <a:spcPts val="0"/>
              </a:spcAft>
              <a:buSzPts val="1100"/>
              <a:buFont typeface="Poppins"/>
              <a:buNone/>
              <a:defRPr sz="1100">
                <a:latin typeface="Poppins"/>
                <a:ea typeface="Poppins"/>
                <a:cs typeface="Poppins"/>
                <a:sym typeface="Poppins"/>
              </a:defRPr>
            </a:lvl3pPr>
            <a:lvl4pPr lvl="3" rtl="0">
              <a:spcBef>
                <a:spcPts val="0"/>
              </a:spcBef>
              <a:spcAft>
                <a:spcPts val="0"/>
              </a:spcAft>
              <a:buSzPts val="1100"/>
              <a:buFont typeface="Poppins"/>
              <a:buNone/>
              <a:defRPr sz="1100">
                <a:latin typeface="Poppins"/>
                <a:ea typeface="Poppins"/>
                <a:cs typeface="Poppins"/>
                <a:sym typeface="Poppins"/>
              </a:defRPr>
            </a:lvl4pPr>
            <a:lvl5pPr lvl="4" rtl="0">
              <a:spcBef>
                <a:spcPts val="0"/>
              </a:spcBef>
              <a:spcAft>
                <a:spcPts val="0"/>
              </a:spcAft>
              <a:buSzPts val="1100"/>
              <a:buFont typeface="Poppins"/>
              <a:buNone/>
              <a:defRPr sz="1100">
                <a:latin typeface="Poppins"/>
                <a:ea typeface="Poppins"/>
                <a:cs typeface="Poppins"/>
                <a:sym typeface="Poppins"/>
              </a:defRPr>
            </a:lvl5pPr>
            <a:lvl6pPr lvl="5" rtl="0">
              <a:spcBef>
                <a:spcPts val="0"/>
              </a:spcBef>
              <a:spcAft>
                <a:spcPts val="0"/>
              </a:spcAft>
              <a:buSzPts val="1100"/>
              <a:buFont typeface="Poppins"/>
              <a:buNone/>
              <a:defRPr sz="1100">
                <a:latin typeface="Poppins"/>
                <a:ea typeface="Poppins"/>
                <a:cs typeface="Poppins"/>
                <a:sym typeface="Poppins"/>
              </a:defRPr>
            </a:lvl6pPr>
            <a:lvl7pPr lvl="6" rtl="0">
              <a:spcBef>
                <a:spcPts val="0"/>
              </a:spcBef>
              <a:spcAft>
                <a:spcPts val="0"/>
              </a:spcAft>
              <a:buSzPts val="1100"/>
              <a:buFont typeface="Poppins"/>
              <a:buNone/>
              <a:defRPr sz="1100">
                <a:latin typeface="Poppins"/>
                <a:ea typeface="Poppins"/>
                <a:cs typeface="Poppins"/>
                <a:sym typeface="Poppins"/>
              </a:defRPr>
            </a:lvl7pPr>
            <a:lvl8pPr lvl="7" rtl="0">
              <a:spcBef>
                <a:spcPts val="0"/>
              </a:spcBef>
              <a:spcAft>
                <a:spcPts val="0"/>
              </a:spcAft>
              <a:buSzPts val="1100"/>
              <a:buFont typeface="Poppins"/>
              <a:buNone/>
              <a:defRPr sz="1100">
                <a:latin typeface="Poppins"/>
                <a:ea typeface="Poppins"/>
                <a:cs typeface="Poppins"/>
                <a:sym typeface="Poppins"/>
              </a:defRPr>
            </a:lvl8pPr>
            <a:lvl9pPr lvl="8" rtl="0">
              <a:spcBef>
                <a:spcPts val="0"/>
              </a:spcBef>
              <a:spcAft>
                <a:spcPts val="0"/>
              </a:spcAft>
              <a:buSzPts val="1100"/>
              <a:buFont typeface="Poppins"/>
              <a:buNone/>
              <a:defRPr sz="1100">
                <a:latin typeface="Poppins"/>
                <a:ea typeface="Poppins"/>
                <a:cs typeface="Poppins"/>
                <a:sym typeface="Poppins"/>
              </a:defRPr>
            </a:lvl9pPr>
          </a:lstStyle>
          <a:p/>
        </p:txBody>
      </p:sp>
    </p:spTree>
  </p:cSld>
  <p:clrMapOvr>
    <a:masterClrMapping/>
  </p:clrMapOvr>
  <p:extLst>
    <p:ext uri="{DCECCB84-F9BA-43D5-87BE-67443E8EF086}">
      <p15:sldGuideLst>
        <p15:guide id="1" pos="54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88" name="Shape 88"/>
        <p:cNvGrpSpPr/>
        <p:nvPr/>
      </p:nvGrpSpPr>
      <p:grpSpPr>
        <a:xfrm>
          <a:off x="0" y="0"/>
          <a:ext cx="0" cy="0"/>
          <a:chOff x="0" y="0"/>
          <a:chExt cx="0" cy="0"/>
        </a:xfrm>
      </p:grpSpPr>
      <p:pic>
        <p:nvPicPr>
          <p:cNvPr id="89" name="Google Shape;89;p21"/>
          <p:cNvPicPr preferRelativeResize="0"/>
          <p:nvPr/>
        </p:nvPicPr>
        <p:blipFill>
          <a:blip r:embed="rId2">
            <a:alphaModFix/>
          </a:blip>
          <a:stretch>
            <a:fillRect/>
          </a:stretch>
        </p:blipFill>
        <p:spPr>
          <a:xfrm>
            <a:off x="1262592" y="766054"/>
            <a:ext cx="470585" cy="389428"/>
          </a:xfrm>
          <a:prstGeom prst="rect">
            <a:avLst/>
          </a:prstGeom>
          <a:noFill/>
          <a:ln>
            <a:noFill/>
          </a:ln>
        </p:spPr>
      </p:pic>
      <p:sp>
        <p:nvSpPr>
          <p:cNvPr id="90" name="Google Shape;90;p21"/>
          <p:cNvSpPr txBox="1"/>
          <p:nvPr>
            <p:ph idx="1" type="body"/>
          </p:nvPr>
        </p:nvSpPr>
        <p:spPr>
          <a:xfrm>
            <a:off x="1137574" y="1681695"/>
            <a:ext cx="7167000" cy="1763700"/>
          </a:xfrm>
          <a:prstGeom prst="rect">
            <a:avLst/>
          </a:prstGeom>
          <a:ln>
            <a:noFill/>
          </a:ln>
        </p:spPr>
        <p:txBody>
          <a:bodyPr anchorCtr="0" anchor="t" bIns="91450" lIns="91450" spcFirstLastPara="1" rIns="91450" wrap="square" tIns="91450">
            <a:noAutofit/>
          </a:bodyPr>
          <a:lstStyle>
            <a:lvl1pPr indent="-349250" lvl="0" marL="457200" rtl="0">
              <a:spcBef>
                <a:spcPts val="0"/>
              </a:spcBef>
              <a:spcAft>
                <a:spcPts val="0"/>
              </a:spcAft>
              <a:buClr>
                <a:srgbClr val="282828"/>
              </a:buClr>
              <a:buSzPts val="1900"/>
              <a:buFont typeface="Poppins"/>
              <a:buChar char="●"/>
              <a:defRPr sz="1900">
                <a:solidFill>
                  <a:srgbClr val="282828"/>
                </a:solidFill>
                <a:latin typeface="Poppins"/>
                <a:ea typeface="Poppins"/>
                <a:cs typeface="Poppins"/>
                <a:sym typeface="Poppins"/>
              </a:defRPr>
            </a:lvl1pPr>
            <a:lvl2pPr indent="-323850" lvl="1" marL="914400" rtl="0">
              <a:spcBef>
                <a:spcPts val="1600"/>
              </a:spcBef>
              <a:spcAft>
                <a:spcPts val="0"/>
              </a:spcAft>
              <a:buClr>
                <a:srgbClr val="282828"/>
              </a:buClr>
              <a:buSzPts val="1500"/>
              <a:buFont typeface="Poppins"/>
              <a:buChar char="○"/>
              <a:defRPr sz="1500">
                <a:solidFill>
                  <a:srgbClr val="282828"/>
                </a:solidFill>
                <a:latin typeface="Poppins"/>
                <a:ea typeface="Poppins"/>
                <a:cs typeface="Poppins"/>
                <a:sym typeface="Poppins"/>
              </a:defRPr>
            </a:lvl2pPr>
            <a:lvl3pPr indent="-323850" lvl="2" marL="1371600" rtl="0">
              <a:spcBef>
                <a:spcPts val="1600"/>
              </a:spcBef>
              <a:spcAft>
                <a:spcPts val="0"/>
              </a:spcAft>
              <a:buClr>
                <a:srgbClr val="282828"/>
              </a:buClr>
              <a:buSzPts val="1500"/>
              <a:buFont typeface="Poppins"/>
              <a:buChar char="■"/>
              <a:defRPr sz="1500">
                <a:solidFill>
                  <a:srgbClr val="282828"/>
                </a:solidFill>
                <a:latin typeface="Poppins"/>
                <a:ea typeface="Poppins"/>
                <a:cs typeface="Poppins"/>
                <a:sym typeface="Poppins"/>
              </a:defRPr>
            </a:lvl3pPr>
            <a:lvl4pPr indent="-323850" lvl="3" marL="1828800" rtl="0">
              <a:spcBef>
                <a:spcPts val="1600"/>
              </a:spcBef>
              <a:spcAft>
                <a:spcPts val="0"/>
              </a:spcAft>
              <a:buClr>
                <a:srgbClr val="282828"/>
              </a:buClr>
              <a:buSzPts val="1500"/>
              <a:buFont typeface="Poppins"/>
              <a:buChar char="●"/>
              <a:defRPr sz="1500">
                <a:solidFill>
                  <a:srgbClr val="282828"/>
                </a:solidFill>
                <a:latin typeface="Poppins"/>
                <a:ea typeface="Poppins"/>
                <a:cs typeface="Poppins"/>
                <a:sym typeface="Poppins"/>
              </a:defRPr>
            </a:lvl4pPr>
            <a:lvl5pPr indent="-323850" lvl="4" marL="2286000" rtl="0">
              <a:spcBef>
                <a:spcPts val="1600"/>
              </a:spcBef>
              <a:spcAft>
                <a:spcPts val="0"/>
              </a:spcAft>
              <a:buClr>
                <a:srgbClr val="282828"/>
              </a:buClr>
              <a:buSzPts val="1500"/>
              <a:buFont typeface="Poppins"/>
              <a:buChar char="○"/>
              <a:defRPr sz="1500">
                <a:solidFill>
                  <a:srgbClr val="282828"/>
                </a:solidFill>
                <a:latin typeface="Poppins"/>
                <a:ea typeface="Poppins"/>
                <a:cs typeface="Poppins"/>
                <a:sym typeface="Poppins"/>
              </a:defRPr>
            </a:lvl5pPr>
            <a:lvl6pPr indent="-323850" lvl="5" marL="2743200" rtl="0">
              <a:spcBef>
                <a:spcPts val="1600"/>
              </a:spcBef>
              <a:spcAft>
                <a:spcPts val="0"/>
              </a:spcAft>
              <a:buClr>
                <a:srgbClr val="282828"/>
              </a:buClr>
              <a:buSzPts val="1500"/>
              <a:buFont typeface="Poppins"/>
              <a:buChar char="■"/>
              <a:defRPr sz="1500">
                <a:solidFill>
                  <a:srgbClr val="282828"/>
                </a:solidFill>
                <a:latin typeface="Poppins"/>
                <a:ea typeface="Poppins"/>
                <a:cs typeface="Poppins"/>
                <a:sym typeface="Poppins"/>
              </a:defRPr>
            </a:lvl6pPr>
            <a:lvl7pPr indent="-323850" lvl="6" marL="3200400" rtl="0">
              <a:spcBef>
                <a:spcPts val="1600"/>
              </a:spcBef>
              <a:spcAft>
                <a:spcPts val="0"/>
              </a:spcAft>
              <a:buClr>
                <a:srgbClr val="282828"/>
              </a:buClr>
              <a:buSzPts val="1500"/>
              <a:buFont typeface="Poppins"/>
              <a:buChar char="●"/>
              <a:defRPr sz="1500">
                <a:solidFill>
                  <a:srgbClr val="282828"/>
                </a:solidFill>
                <a:latin typeface="Poppins"/>
                <a:ea typeface="Poppins"/>
                <a:cs typeface="Poppins"/>
                <a:sym typeface="Poppins"/>
              </a:defRPr>
            </a:lvl7pPr>
            <a:lvl8pPr indent="-323850" lvl="7" marL="3657600" rtl="0">
              <a:spcBef>
                <a:spcPts val="1600"/>
              </a:spcBef>
              <a:spcAft>
                <a:spcPts val="0"/>
              </a:spcAft>
              <a:buClr>
                <a:srgbClr val="282828"/>
              </a:buClr>
              <a:buSzPts val="1500"/>
              <a:buFont typeface="Poppins"/>
              <a:buChar char="○"/>
              <a:defRPr sz="1500">
                <a:solidFill>
                  <a:srgbClr val="282828"/>
                </a:solidFill>
                <a:latin typeface="Poppins"/>
                <a:ea typeface="Poppins"/>
                <a:cs typeface="Poppins"/>
                <a:sym typeface="Poppins"/>
              </a:defRPr>
            </a:lvl8pPr>
            <a:lvl9pPr indent="-323850" lvl="8" marL="4114800" rtl="0">
              <a:spcBef>
                <a:spcPts val="1600"/>
              </a:spcBef>
              <a:spcAft>
                <a:spcPts val="1600"/>
              </a:spcAft>
              <a:buClr>
                <a:srgbClr val="282828"/>
              </a:buClr>
              <a:buSzPts val="1500"/>
              <a:buFont typeface="Poppins"/>
              <a:buChar char="■"/>
              <a:defRPr sz="1500">
                <a:solidFill>
                  <a:srgbClr val="282828"/>
                </a:solidFill>
                <a:latin typeface="Poppins"/>
                <a:ea typeface="Poppins"/>
                <a:cs typeface="Poppins"/>
                <a:sym typeface="Poppins"/>
              </a:defRPr>
            </a:lvl9pPr>
          </a:lstStyle>
          <a:p/>
        </p:txBody>
      </p:sp>
      <p:sp>
        <p:nvSpPr>
          <p:cNvPr id="91" name="Google Shape;91;p21"/>
          <p:cNvSpPr txBox="1"/>
          <p:nvPr>
            <p:ph idx="2" type="body"/>
          </p:nvPr>
        </p:nvSpPr>
        <p:spPr>
          <a:xfrm>
            <a:off x="1137574" y="3839521"/>
            <a:ext cx="7167000" cy="389400"/>
          </a:xfrm>
          <a:prstGeom prst="rect">
            <a:avLst/>
          </a:prstGeom>
        </p:spPr>
        <p:txBody>
          <a:bodyPr anchorCtr="0" anchor="t" bIns="91450" lIns="91450" spcFirstLastPara="1" rIns="91450" wrap="square" tIns="91450">
            <a:noAutofit/>
          </a:bodyPr>
          <a:lstStyle>
            <a:lvl1pPr indent="-317500" lvl="0" marL="457200" rtl="0">
              <a:spcBef>
                <a:spcPts val="0"/>
              </a:spcBef>
              <a:spcAft>
                <a:spcPts val="0"/>
              </a:spcAft>
              <a:buClr>
                <a:srgbClr val="282828"/>
              </a:buClr>
              <a:buSzPts val="1400"/>
              <a:buFont typeface="Poppins"/>
              <a:buChar char="●"/>
              <a:defRPr sz="1400">
                <a:solidFill>
                  <a:srgbClr val="282828"/>
                </a:solidFill>
                <a:latin typeface="Poppins"/>
                <a:ea typeface="Poppins"/>
                <a:cs typeface="Poppins"/>
                <a:sym typeface="Poppins"/>
              </a:defRPr>
            </a:lvl1pPr>
            <a:lvl2pPr indent="-317500" lvl="1" marL="914400" rtl="0">
              <a:spcBef>
                <a:spcPts val="1600"/>
              </a:spcBef>
              <a:spcAft>
                <a:spcPts val="0"/>
              </a:spcAft>
              <a:buClr>
                <a:srgbClr val="282828"/>
              </a:buClr>
              <a:buSzPts val="1400"/>
              <a:buFont typeface="Poppins"/>
              <a:buChar char="○"/>
              <a:defRPr>
                <a:solidFill>
                  <a:srgbClr val="282828"/>
                </a:solidFill>
                <a:latin typeface="Poppins"/>
                <a:ea typeface="Poppins"/>
                <a:cs typeface="Poppins"/>
                <a:sym typeface="Poppins"/>
              </a:defRPr>
            </a:lvl2pPr>
            <a:lvl3pPr indent="-317500" lvl="2" marL="1371600" rtl="0">
              <a:spcBef>
                <a:spcPts val="1600"/>
              </a:spcBef>
              <a:spcAft>
                <a:spcPts val="0"/>
              </a:spcAft>
              <a:buClr>
                <a:srgbClr val="282828"/>
              </a:buClr>
              <a:buSzPts val="1400"/>
              <a:buFont typeface="Poppins"/>
              <a:buChar char="■"/>
              <a:defRPr>
                <a:solidFill>
                  <a:srgbClr val="282828"/>
                </a:solidFill>
                <a:latin typeface="Poppins"/>
                <a:ea typeface="Poppins"/>
                <a:cs typeface="Poppins"/>
                <a:sym typeface="Poppins"/>
              </a:defRPr>
            </a:lvl3pPr>
            <a:lvl4pPr indent="-317500" lvl="3" marL="1828800" rtl="0">
              <a:spcBef>
                <a:spcPts val="1600"/>
              </a:spcBef>
              <a:spcAft>
                <a:spcPts val="0"/>
              </a:spcAft>
              <a:buClr>
                <a:srgbClr val="282828"/>
              </a:buClr>
              <a:buSzPts val="1400"/>
              <a:buFont typeface="Poppins"/>
              <a:buChar char="●"/>
              <a:defRPr>
                <a:solidFill>
                  <a:srgbClr val="282828"/>
                </a:solidFill>
                <a:latin typeface="Poppins"/>
                <a:ea typeface="Poppins"/>
                <a:cs typeface="Poppins"/>
                <a:sym typeface="Poppins"/>
              </a:defRPr>
            </a:lvl4pPr>
            <a:lvl5pPr indent="-317500" lvl="4" marL="2286000" rtl="0">
              <a:spcBef>
                <a:spcPts val="1600"/>
              </a:spcBef>
              <a:spcAft>
                <a:spcPts val="0"/>
              </a:spcAft>
              <a:buClr>
                <a:srgbClr val="282828"/>
              </a:buClr>
              <a:buSzPts val="1400"/>
              <a:buFont typeface="Poppins"/>
              <a:buChar char="○"/>
              <a:defRPr>
                <a:solidFill>
                  <a:srgbClr val="282828"/>
                </a:solidFill>
                <a:latin typeface="Poppins"/>
                <a:ea typeface="Poppins"/>
                <a:cs typeface="Poppins"/>
                <a:sym typeface="Poppins"/>
              </a:defRPr>
            </a:lvl5pPr>
            <a:lvl6pPr indent="-317500" lvl="5" marL="2743200" rtl="0">
              <a:spcBef>
                <a:spcPts val="1600"/>
              </a:spcBef>
              <a:spcAft>
                <a:spcPts val="0"/>
              </a:spcAft>
              <a:buClr>
                <a:srgbClr val="282828"/>
              </a:buClr>
              <a:buSzPts val="1400"/>
              <a:buFont typeface="Poppins"/>
              <a:buChar char="■"/>
              <a:defRPr>
                <a:solidFill>
                  <a:srgbClr val="282828"/>
                </a:solidFill>
                <a:latin typeface="Poppins"/>
                <a:ea typeface="Poppins"/>
                <a:cs typeface="Poppins"/>
                <a:sym typeface="Poppins"/>
              </a:defRPr>
            </a:lvl6pPr>
            <a:lvl7pPr indent="-317500" lvl="6" marL="3200400" rtl="0">
              <a:spcBef>
                <a:spcPts val="1600"/>
              </a:spcBef>
              <a:spcAft>
                <a:spcPts val="0"/>
              </a:spcAft>
              <a:buClr>
                <a:srgbClr val="282828"/>
              </a:buClr>
              <a:buSzPts val="1400"/>
              <a:buFont typeface="Poppins"/>
              <a:buChar char="●"/>
              <a:defRPr>
                <a:solidFill>
                  <a:srgbClr val="282828"/>
                </a:solidFill>
                <a:latin typeface="Poppins"/>
                <a:ea typeface="Poppins"/>
                <a:cs typeface="Poppins"/>
                <a:sym typeface="Poppins"/>
              </a:defRPr>
            </a:lvl7pPr>
            <a:lvl8pPr indent="-317500" lvl="7" marL="3657600" rtl="0">
              <a:spcBef>
                <a:spcPts val="1600"/>
              </a:spcBef>
              <a:spcAft>
                <a:spcPts val="0"/>
              </a:spcAft>
              <a:buClr>
                <a:srgbClr val="282828"/>
              </a:buClr>
              <a:buSzPts val="1400"/>
              <a:buFont typeface="Poppins"/>
              <a:buChar char="○"/>
              <a:defRPr>
                <a:solidFill>
                  <a:srgbClr val="282828"/>
                </a:solidFill>
                <a:latin typeface="Poppins"/>
                <a:ea typeface="Poppins"/>
                <a:cs typeface="Poppins"/>
                <a:sym typeface="Poppins"/>
              </a:defRPr>
            </a:lvl8pPr>
            <a:lvl9pPr indent="-317500" lvl="8" marL="4114800" rtl="0">
              <a:spcBef>
                <a:spcPts val="1600"/>
              </a:spcBef>
              <a:spcAft>
                <a:spcPts val="1600"/>
              </a:spcAft>
              <a:buClr>
                <a:srgbClr val="282828"/>
              </a:buClr>
              <a:buSzPts val="1400"/>
              <a:buFont typeface="Poppins"/>
              <a:buChar char="■"/>
              <a:defRPr>
                <a:solidFill>
                  <a:srgbClr val="282828"/>
                </a:solidFill>
                <a:latin typeface="Poppins"/>
                <a:ea typeface="Poppins"/>
                <a:cs typeface="Poppins"/>
                <a:sym typeface="Poppi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1"/>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707325" y="1947400"/>
            <a:ext cx="7745100" cy="636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Poppins Medium"/>
                <a:ea typeface="Poppins Medium"/>
                <a:cs typeface="Poppins Medium"/>
                <a:sym typeface="Poppi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3"/>
          <p:cNvSpPr txBox="1"/>
          <p:nvPr>
            <p:ph idx="1" type="subTitle"/>
          </p:nvPr>
        </p:nvSpPr>
        <p:spPr>
          <a:xfrm>
            <a:off x="707325" y="2614750"/>
            <a:ext cx="7745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200">
                <a:solidFill>
                  <a:srgbClr val="000000"/>
                </a:solidFill>
                <a:latin typeface="Poppins"/>
                <a:ea typeface="Poppins"/>
                <a:cs typeface="Poppins"/>
                <a:sym typeface="Poppins"/>
              </a:defRPr>
            </a:lvl1pPr>
            <a:lvl2pPr lvl="1" rtl="0">
              <a:spcBef>
                <a:spcPts val="1600"/>
              </a:spcBef>
              <a:spcAft>
                <a:spcPts val="0"/>
              </a:spcAft>
              <a:buNone/>
              <a:defRPr>
                <a:solidFill>
                  <a:srgbClr val="000000"/>
                </a:solidFill>
              </a:defRPr>
            </a:lvl2pPr>
            <a:lvl3pPr lvl="2" rtl="0">
              <a:spcBef>
                <a:spcPts val="1600"/>
              </a:spcBef>
              <a:spcAft>
                <a:spcPts val="0"/>
              </a:spcAft>
              <a:buNone/>
              <a:defRPr>
                <a:solidFill>
                  <a:srgbClr val="000000"/>
                </a:solidFill>
              </a:defRPr>
            </a:lvl3pPr>
            <a:lvl4pPr lvl="3" rtl="0">
              <a:spcBef>
                <a:spcPts val="1600"/>
              </a:spcBef>
              <a:spcAft>
                <a:spcPts val="0"/>
              </a:spcAft>
              <a:buNone/>
              <a:defRPr>
                <a:solidFill>
                  <a:srgbClr val="000000"/>
                </a:solidFill>
              </a:defRPr>
            </a:lvl4pPr>
            <a:lvl5pPr lvl="4" rtl="0">
              <a:spcBef>
                <a:spcPts val="1600"/>
              </a:spcBef>
              <a:spcAft>
                <a:spcPts val="0"/>
              </a:spcAft>
              <a:buNone/>
              <a:defRPr>
                <a:solidFill>
                  <a:srgbClr val="000000"/>
                </a:solidFill>
              </a:defRPr>
            </a:lvl5pPr>
            <a:lvl6pPr lvl="5" rtl="0">
              <a:spcBef>
                <a:spcPts val="1600"/>
              </a:spcBef>
              <a:spcAft>
                <a:spcPts val="0"/>
              </a:spcAft>
              <a:buNone/>
              <a:defRPr>
                <a:solidFill>
                  <a:srgbClr val="000000"/>
                </a:solidFill>
              </a:defRPr>
            </a:lvl6pPr>
            <a:lvl7pPr lvl="6" rtl="0">
              <a:spcBef>
                <a:spcPts val="1600"/>
              </a:spcBef>
              <a:spcAft>
                <a:spcPts val="0"/>
              </a:spcAft>
              <a:buNone/>
              <a:defRPr>
                <a:solidFill>
                  <a:srgbClr val="000000"/>
                </a:solidFill>
              </a:defRPr>
            </a:lvl7pPr>
            <a:lvl8pPr lvl="7" rtl="0">
              <a:spcBef>
                <a:spcPts val="1600"/>
              </a:spcBef>
              <a:spcAft>
                <a:spcPts val="0"/>
              </a:spcAft>
              <a:buNone/>
              <a:defRPr>
                <a:solidFill>
                  <a:srgbClr val="000000"/>
                </a:solidFill>
              </a:defRPr>
            </a:lvl8pPr>
            <a:lvl9pPr lvl="8" rtl="0">
              <a:spcBef>
                <a:spcPts val="1600"/>
              </a:spcBef>
              <a:spcAft>
                <a:spcPts val="1600"/>
              </a:spcAft>
              <a:buNone/>
              <a:defRPr>
                <a:solidFill>
                  <a:srgbClr val="000000"/>
                </a:solidFill>
              </a:defRPr>
            </a:lvl9pPr>
          </a:lstStyle>
          <a:p/>
        </p:txBody>
      </p:sp>
      <p:pic>
        <p:nvPicPr>
          <p:cNvPr id="16" name="Google Shape;16;p3"/>
          <p:cNvPicPr preferRelativeResize="0"/>
          <p:nvPr/>
        </p:nvPicPr>
        <p:blipFill>
          <a:blip r:embed="rId2">
            <a:alphaModFix/>
          </a:blip>
          <a:stretch>
            <a:fillRect/>
          </a:stretch>
        </p:blipFill>
        <p:spPr>
          <a:xfrm>
            <a:off x="6481553" y="299525"/>
            <a:ext cx="2287299" cy="636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2" name="Shape 92"/>
        <p:cNvGrpSpPr/>
        <p:nvPr/>
      </p:nvGrpSpPr>
      <p:grpSpPr>
        <a:xfrm>
          <a:off x="0" y="0"/>
          <a:ext cx="0" cy="0"/>
          <a:chOff x="0" y="0"/>
          <a:chExt cx="0" cy="0"/>
        </a:xfrm>
      </p:grpSpPr>
      <p:sp>
        <p:nvSpPr>
          <p:cNvPr id="93" name="Google Shape;93;p22"/>
          <p:cNvSpPr txBox="1"/>
          <p:nvPr>
            <p:ph type="title"/>
          </p:nvPr>
        </p:nvSpPr>
        <p:spPr>
          <a:xfrm>
            <a:off x="707325" y="1947400"/>
            <a:ext cx="7745100" cy="636600"/>
          </a:xfrm>
          <a:prstGeom prst="rect">
            <a:avLst/>
          </a:prstGeom>
          <a:noFill/>
          <a:ln>
            <a:noFill/>
          </a:ln>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Poppins Medium"/>
                <a:ea typeface="Poppins Medium"/>
                <a:cs typeface="Poppins Medium"/>
                <a:sym typeface="Poppins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94" name="Google Shape;94;p22"/>
          <p:cNvSpPr txBox="1"/>
          <p:nvPr>
            <p:ph idx="1" type="subTitle"/>
          </p:nvPr>
        </p:nvSpPr>
        <p:spPr>
          <a:xfrm>
            <a:off x="707325" y="2614750"/>
            <a:ext cx="7745100" cy="393600"/>
          </a:xfrm>
          <a:prstGeom prst="rect">
            <a:avLst/>
          </a:prstGeom>
        </p:spPr>
        <p:txBody>
          <a:bodyPr anchorCtr="0" anchor="t" bIns="91450" lIns="91450" spcFirstLastPara="1" rIns="91450" wrap="square" tIns="91450">
            <a:noAutofit/>
          </a:bodyPr>
          <a:lstStyle>
            <a:lvl1pPr lvl="0" rtl="0">
              <a:spcBef>
                <a:spcPts val="0"/>
              </a:spcBef>
              <a:spcAft>
                <a:spcPts val="0"/>
              </a:spcAft>
              <a:buNone/>
              <a:defRPr sz="2200">
                <a:latin typeface="Poppins"/>
                <a:ea typeface="Poppins"/>
                <a:cs typeface="Poppins"/>
                <a:sym typeface="Poppi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pic>
        <p:nvPicPr>
          <p:cNvPr id="96" name="Google Shape;96;p22"/>
          <p:cNvPicPr preferRelativeResize="0"/>
          <p:nvPr/>
        </p:nvPicPr>
        <p:blipFill>
          <a:blip r:embed="rId2">
            <a:alphaModFix/>
          </a:blip>
          <a:stretch>
            <a:fillRect/>
          </a:stretch>
        </p:blipFill>
        <p:spPr>
          <a:xfrm>
            <a:off x="6472497" y="299513"/>
            <a:ext cx="2234624" cy="621941"/>
          </a:xfrm>
          <a:prstGeom prst="rect">
            <a:avLst/>
          </a:prstGeom>
          <a:noFill/>
          <a:ln>
            <a:noFill/>
          </a:ln>
        </p:spPr>
      </p:pic>
    </p:spTree>
  </p:cSld>
  <p:clrMapOvr>
    <a:masterClrMapping/>
  </p:clrMapOvr>
  <p:extLst>
    <p:ext uri="{DCECCB84-F9BA-43D5-87BE-67443E8EF086}">
      <p15:sldGuideLst>
        <p15:guide id="1" pos="51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2_1">
    <p:bg>
      <p:bgPr>
        <a:solidFill>
          <a:srgbClr val="000000"/>
        </a:solidFill>
      </p:bgPr>
    </p:bg>
    <p:spTree>
      <p:nvGrpSpPr>
        <p:cNvPr id="97" name="Shape 97"/>
        <p:cNvGrpSpPr/>
        <p:nvPr/>
      </p:nvGrpSpPr>
      <p:grpSpPr>
        <a:xfrm>
          <a:off x="0" y="0"/>
          <a:ext cx="0" cy="0"/>
          <a:chOff x="0" y="0"/>
          <a:chExt cx="0" cy="0"/>
        </a:xfrm>
      </p:grpSpPr>
      <p:sp>
        <p:nvSpPr>
          <p:cNvPr id="98" name="Google Shape;98;p23"/>
          <p:cNvSpPr txBox="1"/>
          <p:nvPr>
            <p:ph type="title"/>
          </p:nvPr>
        </p:nvSpPr>
        <p:spPr>
          <a:xfrm>
            <a:off x="707325" y="1947400"/>
            <a:ext cx="7745100" cy="636600"/>
          </a:xfrm>
          <a:prstGeom prst="rect">
            <a:avLst/>
          </a:prstGeom>
          <a:noFill/>
          <a:ln>
            <a:noFill/>
          </a:ln>
        </p:spPr>
        <p:txBody>
          <a:bodyPr anchorCtr="0" anchor="t" bIns="91450" lIns="91450" spcFirstLastPara="1" rIns="91450" wrap="square" tIns="91450">
            <a:noAutofit/>
          </a:bodyPr>
          <a:lstStyle>
            <a:lvl1pPr lvl="0" rtl="0">
              <a:spcBef>
                <a:spcPts val="0"/>
              </a:spcBef>
              <a:spcAft>
                <a:spcPts val="0"/>
              </a:spcAft>
              <a:buNone/>
              <a:defRPr sz="3600">
                <a:solidFill>
                  <a:schemeClr val="lt1"/>
                </a:solidFill>
                <a:latin typeface="Poppins Medium"/>
                <a:ea typeface="Poppins Medium"/>
                <a:cs typeface="Poppins Medium"/>
                <a:sym typeface="Poppins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99" name="Google Shape;99;p23"/>
          <p:cNvSpPr txBox="1"/>
          <p:nvPr>
            <p:ph idx="1" type="subTitle"/>
          </p:nvPr>
        </p:nvSpPr>
        <p:spPr>
          <a:xfrm>
            <a:off x="707325" y="2614750"/>
            <a:ext cx="7745100" cy="393600"/>
          </a:xfrm>
          <a:prstGeom prst="rect">
            <a:avLst/>
          </a:prstGeom>
        </p:spPr>
        <p:txBody>
          <a:bodyPr anchorCtr="0" anchor="t" bIns="91450" lIns="91450" spcFirstLastPara="1" rIns="91450" wrap="square" tIns="91450">
            <a:noAutofit/>
          </a:bodyPr>
          <a:lstStyle>
            <a:lvl1pPr lvl="0" rtl="0">
              <a:spcBef>
                <a:spcPts val="0"/>
              </a:spcBef>
              <a:spcAft>
                <a:spcPts val="0"/>
              </a:spcAft>
              <a:buNone/>
              <a:defRPr sz="2200">
                <a:latin typeface="Poppins"/>
                <a:ea typeface="Poppins"/>
                <a:cs typeface="Poppins"/>
                <a:sym typeface="Poppi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00" name="Google Shape;100;p23"/>
          <p:cNvPicPr preferRelativeResize="0"/>
          <p:nvPr/>
        </p:nvPicPr>
        <p:blipFill>
          <a:blip r:embed="rId2">
            <a:alphaModFix/>
          </a:blip>
          <a:stretch>
            <a:fillRect/>
          </a:stretch>
        </p:blipFill>
        <p:spPr>
          <a:xfrm>
            <a:off x="6472497" y="299513"/>
            <a:ext cx="2234624" cy="621941"/>
          </a:xfrm>
          <a:prstGeom prst="rect">
            <a:avLst/>
          </a:prstGeom>
          <a:noFill/>
          <a:ln>
            <a:noFill/>
          </a:ln>
        </p:spPr>
      </p:pic>
      <p:sp>
        <p:nvSpPr>
          <p:cNvPr id="101" name="Google Shape;101;p23"/>
          <p:cNvSpPr txBox="1"/>
          <p:nvPr>
            <p:ph idx="12" type="sldNum"/>
          </p:nvPr>
        </p:nvSpPr>
        <p:spPr>
          <a:xfrm>
            <a:off x="8556784" y="4749851"/>
            <a:ext cx="548700" cy="393600"/>
          </a:xfrm>
          <a:prstGeom prst="rect">
            <a:avLst/>
          </a:prstGeom>
        </p:spPr>
        <p:txBody>
          <a:bodyPr anchorCtr="0" anchor="t" bIns="91450" lIns="91450" spcFirstLastPara="1" rIns="91450" wrap="square" tIns="9145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extLst>
    <p:ext uri="{DCECCB84-F9BA-43D5-87BE-67443E8EF086}">
      <p15:sldGuideLst>
        <p15:guide id="1" pos="51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woColTx">
  <p:cSld name="TITLE_AND_TWO_COLUMNS">
    <p:spTree>
      <p:nvGrpSpPr>
        <p:cNvPr id="102" name="Shape 102"/>
        <p:cNvGrpSpPr/>
        <p:nvPr/>
      </p:nvGrpSpPr>
      <p:grpSpPr>
        <a:xfrm>
          <a:off x="0" y="0"/>
          <a:ext cx="0" cy="0"/>
          <a:chOff x="0" y="0"/>
          <a:chExt cx="0" cy="0"/>
        </a:xfrm>
      </p:grpSpPr>
      <p:sp>
        <p:nvSpPr>
          <p:cNvPr id="103" name="Google Shape;103;p24"/>
          <p:cNvSpPr txBox="1"/>
          <p:nvPr>
            <p:ph type="title"/>
          </p:nvPr>
        </p:nvSpPr>
        <p:spPr>
          <a:xfrm>
            <a:off x="414200" y="251525"/>
            <a:ext cx="7745100" cy="512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282828"/>
                </a:solidFill>
                <a:latin typeface="Poppins SemiBold"/>
                <a:ea typeface="Poppins SemiBold"/>
                <a:cs typeface="Poppins SemiBold"/>
                <a:sym typeface="Poppins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282828"/>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282828"/>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282828"/>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282828"/>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282828"/>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282828"/>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282828"/>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282828"/>
                </a:solidFill>
                <a:latin typeface="Arial"/>
                <a:ea typeface="Arial"/>
                <a:cs typeface="Arial"/>
                <a:sym typeface="Arial"/>
              </a:defRPr>
            </a:lvl9pPr>
          </a:lstStyle>
          <a:p/>
        </p:txBody>
      </p:sp>
      <p:sp>
        <p:nvSpPr>
          <p:cNvPr id="104" name="Google Shape;104;p24"/>
          <p:cNvSpPr txBox="1"/>
          <p:nvPr>
            <p:ph idx="1" type="subTitle"/>
          </p:nvPr>
        </p:nvSpPr>
        <p:spPr>
          <a:xfrm>
            <a:off x="414200" y="773275"/>
            <a:ext cx="7745100" cy="3075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rgbClr val="282828"/>
                </a:solidFill>
                <a:latin typeface="Poppins"/>
                <a:ea typeface="Poppins"/>
                <a:cs typeface="Poppins"/>
                <a:sym typeface="Poppins"/>
              </a:defRPr>
            </a:lvl1pPr>
            <a:lvl2pPr lvl="1" rtl="0" algn="l">
              <a:lnSpc>
                <a:spcPct val="115000"/>
              </a:lnSpc>
              <a:spcBef>
                <a:spcPts val="1600"/>
              </a:spcBef>
              <a:spcAft>
                <a:spcPts val="0"/>
              </a:spcAft>
              <a:buSzPts val="1400"/>
              <a:buNone/>
              <a:defRPr>
                <a:solidFill>
                  <a:srgbClr val="282828"/>
                </a:solidFill>
                <a:latin typeface="Work Sans"/>
                <a:ea typeface="Work Sans"/>
                <a:cs typeface="Work Sans"/>
                <a:sym typeface="Work Sans"/>
              </a:defRPr>
            </a:lvl2pPr>
            <a:lvl3pPr lvl="2" rtl="0" algn="l">
              <a:lnSpc>
                <a:spcPct val="115000"/>
              </a:lnSpc>
              <a:spcBef>
                <a:spcPts val="1600"/>
              </a:spcBef>
              <a:spcAft>
                <a:spcPts val="0"/>
              </a:spcAft>
              <a:buSzPts val="1400"/>
              <a:buNone/>
              <a:defRPr>
                <a:solidFill>
                  <a:srgbClr val="282828"/>
                </a:solidFill>
                <a:latin typeface="Work Sans"/>
                <a:ea typeface="Work Sans"/>
                <a:cs typeface="Work Sans"/>
                <a:sym typeface="Work Sans"/>
              </a:defRPr>
            </a:lvl3pPr>
            <a:lvl4pPr lvl="3" rtl="0" algn="l">
              <a:lnSpc>
                <a:spcPct val="115000"/>
              </a:lnSpc>
              <a:spcBef>
                <a:spcPts val="1600"/>
              </a:spcBef>
              <a:spcAft>
                <a:spcPts val="0"/>
              </a:spcAft>
              <a:buSzPts val="1400"/>
              <a:buNone/>
              <a:defRPr>
                <a:solidFill>
                  <a:srgbClr val="282828"/>
                </a:solidFill>
                <a:latin typeface="Work Sans"/>
                <a:ea typeface="Work Sans"/>
                <a:cs typeface="Work Sans"/>
                <a:sym typeface="Work Sans"/>
              </a:defRPr>
            </a:lvl4pPr>
            <a:lvl5pPr lvl="4" rtl="0" algn="l">
              <a:lnSpc>
                <a:spcPct val="115000"/>
              </a:lnSpc>
              <a:spcBef>
                <a:spcPts val="1600"/>
              </a:spcBef>
              <a:spcAft>
                <a:spcPts val="0"/>
              </a:spcAft>
              <a:buSzPts val="1400"/>
              <a:buNone/>
              <a:defRPr>
                <a:solidFill>
                  <a:srgbClr val="282828"/>
                </a:solidFill>
                <a:latin typeface="Work Sans"/>
                <a:ea typeface="Work Sans"/>
                <a:cs typeface="Work Sans"/>
                <a:sym typeface="Work Sans"/>
              </a:defRPr>
            </a:lvl5pPr>
            <a:lvl6pPr lvl="5" rtl="0" algn="l">
              <a:lnSpc>
                <a:spcPct val="115000"/>
              </a:lnSpc>
              <a:spcBef>
                <a:spcPts val="1600"/>
              </a:spcBef>
              <a:spcAft>
                <a:spcPts val="0"/>
              </a:spcAft>
              <a:buSzPts val="1400"/>
              <a:buNone/>
              <a:defRPr>
                <a:solidFill>
                  <a:srgbClr val="282828"/>
                </a:solidFill>
                <a:latin typeface="Work Sans"/>
                <a:ea typeface="Work Sans"/>
                <a:cs typeface="Work Sans"/>
                <a:sym typeface="Work Sans"/>
              </a:defRPr>
            </a:lvl6pPr>
            <a:lvl7pPr lvl="6" rtl="0" algn="l">
              <a:lnSpc>
                <a:spcPct val="115000"/>
              </a:lnSpc>
              <a:spcBef>
                <a:spcPts val="1600"/>
              </a:spcBef>
              <a:spcAft>
                <a:spcPts val="0"/>
              </a:spcAft>
              <a:buSzPts val="1400"/>
              <a:buNone/>
              <a:defRPr>
                <a:solidFill>
                  <a:srgbClr val="282828"/>
                </a:solidFill>
                <a:latin typeface="Work Sans"/>
                <a:ea typeface="Work Sans"/>
                <a:cs typeface="Work Sans"/>
                <a:sym typeface="Work Sans"/>
              </a:defRPr>
            </a:lvl7pPr>
            <a:lvl8pPr lvl="7" rtl="0" algn="l">
              <a:lnSpc>
                <a:spcPct val="115000"/>
              </a:lnSpc>
              <a:spcBef>
                <a:spcPts val="1600"/>
              </a:spcBef>
              <a:spcAft>
                <a:spcPts val="0"/>
              </a:spcAft>
              <a:buSzPts val="1400"/>
              <a:buNone/>
              <a:defRPr>
                <a:solidFill>
                  <a:srgbClr val="282828"/>
                </a:solidFill>
                <a:latin typeface="Work Sans"/>
                <a:ea typeface="Work Sans"/>
                <a:cs typeface="Work Sans"/>
                <a:sym typeface="Work Sans"/>
              </a:defRPr>
            </a:lvl8pPr>
            <a:lvl9pPr lvl="8" rtl="0" algn="l">
              <a:lnSpc>
                <a:spcPct val="115000"/>
              </a:lnSpc>
              <a:spcBef>
                <a:spcPts val="1600"/>
              </a:spcBef>
              <a:spcAft>
                <a:spcPts val="1600"/>
              </a:spcAft>
              <a:buSzPts val="1400"/>
              <a:buNone/>
              <a:defRPr>
                <a:solidFill>
                  <a:srgbClr val="282828"/>
                </a:solidFill>
                <a:latin typeface="Work Sans"/>
                <a:ea typeface="Work Sans"/>
                <a:cs typeface="Work Sans"/>
                <a:sym typeface="Work Sans"/>
              </a:defRPr>
            </a:lvl9pPr>
          </a:lstStyle>
          <a:p/>
        </p:txBody>
      </p:sp>
      <p:pic>
        <p:nvPicPr>
          <p:cNvPr id="105" name="Google Shape;105;p24"/>
          <p:cNvPicPr preferRelativeResize="0"/>
          <p:nvPr/>
        </p:nvPicPr>
        <p:blipFill rotWithShape="1">
          <a:blip r:embed="rId2">
            <a:alphaModFix/>
          </a:blip>
          <a:srcRect b="0" l="0" r="0" t="0"/>
          <a:stretch/>
        </p:blipFill>
        <p:spPr>
          <a:xfrm>
            <a:off x="7609125" y="4562525"/>
            <a:ext cx="1286774" cy="3581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Cover Slide" showMasterSp="0">
  <p:cSld name="Title Slide_1_1_1_1">
    <p:bg>
      <p:bgPr>
        <a:solidFill>
          <a:srgbClr val="FFFFFF"/>
        </a:solidFill>
      </p:bgPr>
    </p:bg>
    <p:spTree>
      <p:nvGrpSpPr>
        <p:cNvPr id="106" name="Shape 106"/>
        <p:cNvGrpSpPr/>
        <p:nvPr/>
      </p:nvGrpSpPr>
      <p:grpSpPr>
        <a:xfrm>
          <a:off x="0" y="0"/>
          <a:ext cx="0" cy="0"/>
          <a:chOff x="0" y="0"/>
          <a:chExt cx="0" cy="0"/>
        </a:xfrm>
      </p:grpSpPr>
      <p:sp>
        <p:nvSpPr>
          <p:cNvPr id="107" name="Google Shape;107;p25"/>
          <p:cNvSpPr txBox="1"/>
          <p:nvPr>
            <p:ph idx="1" type="subTitle"/>
          </p:nvPr>
        </p:nvSpPr>
        <p:spPr>
          <a:xfrm>
            <a:off x="1103266" y="2816609"/>
            <a:ext cx="4042200" cy="922200"/>
          </a:xfrm>
          <a:prstGeom prst="rect">
            <a:avLst/>
          </a:prstGeom>
        </p:spPr>
        <p:txBody>
          <a:bodyPr anchorCtr="0" anchor="t" bIns="57150" lIns="57150" spcFirstLastPara="1" rIns="57150" wrap="square" tIns="57150">
            <a:noAutofit/>
          </a:bodyPr>
          <a:lstStyle>
            <a:lvl1pPr lvl="0" rtl="0">
              <a:spcBef>
                <a:spcPts val="0"/>
              </a:spcBef>
              <a:spcAft>
                <a:spcPts val="0"/>
              </a:spcAft>
              <a:buNone/>
              <a:defRPr sz="1500">
                <a:solidFill>
                  <a:srgbClr val="999999"/>
                </a:solidFill>
                <a:latin typeface="Google Sans Medium"/>
                <a:ea typeface="Google Sans Medium"/>
                <a:cs typeface="Google Sans Medium"/>
                <a:sym typeface="Google Sans Medium"/>
              </a:defRPr>
            </a:lvl1pPr>
            <a:lvl2pPr lvl="1" rtl="0">
              <a:spcBef>
                <a:spcPts val="1600"/>
              </a:spcBef>
              <a:spcAft>
                <a:spcPts val="0"/>
              </a:spcAft>
              <a:buNone/>
              <a:defRPr sz="1100">
                <a:solidFill>
                  <a:srgbClr val="999999"/>
                </a:solidFill>
                <a:latin typeface="Google Sans Medium"/>
                <a:ea typeface="Google Sans Medium"/>
                <a:cs typeface="Google Sans Medium"/>
                <a:sym typeface="Google Sans Medium"/>
              </a:defRPr>
            </a:lvl2pPr>
            <a:lvl3pPr lvl="2" rtl="0">
              <a:spcBef>
                <a:spcPts val="1600"/>
              </a:spcBef>
              <a:spcAft>
                <a:spcPts val="0"/>
              </a:spcAft>
              <a:buNone/>
              <a:defRPr sz="1100">
                <a:solidFill>
                  <a:srgbClr val="999999"/>
                </a:solidFill>
                <a:latin typeface="Google Sans Medium"/>
                <a:ea typeface="Google Sans Medium"/>
                <a:cs typeface="Google Sans Medium"/>
                <a:sym typeface="Google Sans Medium"/>
              </a:defRPr>
            </a:lvl3pPr>
            <a:lvl4pPr lvl="3" rtl="0">
              <a:spcBef>
                <a:spcPts val="1600"/>
              </a:spcBef>
              <a:spcAft>
                <a:spcPts val="0"/>
              </a:spcAft>
              <a:buNone/>
              <a:defRPr sz="1100">
                <a:solidFill>
                  <a:srgbClr val="999999"/>
                </a:solidFill>
                <a:latin typeface="Google Sans Medium"/>
                <a:ea typeface="Google Sans Medium"/>
                <a:cs typeface="Google Sans Medium"/>
                <a:sym typeface="Google Sans Medium"/>
              </a:defRPr>
            </a:lvl4pPr>
            <a:lvl5pPr lvl="4" rtl="0">
              <a:spcBef>
                <a:spcPts val="1600"/>
              </a:spcBef>
              <a:spcAft>
                <a:spcPts val="0"/>
              </a:spcAft>
              <a:buNone/>
              <a:defRPr sz="1100">
                <a:solidFill>
                  <a:srgbClr val="999999"/>
                </a:solidFill>
                <a:latin typeface="Google Sans Medium"/>
                <a:ea typeface="Google Sans Medium"/>
                <a:cs typeface="Google Sans Medium"/>
                <a:sym typeface="Google Sans Medium"/>
              </a:defRPr>
            </a:lvl5pPr>
            <a:lvl6pPr lvl="5" rtl="0">
              <a:spcBef>
                <a:spcPts val="1600"/>
              </a:spcBef>
              <a:spcAft>
                <a:spcPts val="0"/>
              </a:spcAft>
              <a:buNone/>
              <a:defRPr sz="1100">
                <a:solidFill>
                  <a:srgbClr val="999999"/>
                </a:solidFill>
                <a:latin typeface="Google Sans Medium"/>
                <a:ea typeface="Google Sans Medium"/>
                <a:cs typeface="Google Sans Medium"/>
                <a:sym typeface="Google Sans Medium"/>
              </a:defRPr>
            </a:lvl6pPr>
            <a:lvl7pPr lvl="6" rtl="0">
              <a:spcBef>
                <a:spcPts val="1600"/>
              </a:spcBef>
              <a:spcAft>
                <a:spcPts val="0"/>
              </a:spcAft>
              <a:buNone/>
              <a:defRPr sz="1100">
                <a:solidFill>
                  <a:srgbClr val="999999"/>
                </a:solidFill>
                <a:latin typeface="Google Sans Medium"/>
                <a:ea typeface="Google Sans Medium"/>
                <a:cs typeface="Google Sans Medium"/>
                <a:sym typeface="Google Sans Medium"/>
              </a:defRPr>
            </a:lvl7pPr>
            <a:lvl8pPr lvl="7" rtl="0">
              <a:spcBef>
                <a:spcPts val="1600"/>
              </a:spcBef>
              <a:spcAft>
                <a:spcPts val="0"/>
              </a:spcAft>
              <a:buNone/>
              <a:defRPr sz="1100">
                <a:solidFill>
                  <a:srgbClr val="999999"/>
                </a:solidFill>
                <a:latin typeface="Google Sans Medium"/>
                <a:ea typeface="Google Sans Medium"/>
                <a:cs typeface="Google Sans Medium"/>
                <a:sym typeface="Google Sans Medium"/>
              </a:defRPr>
            </a:lvl8pPr>
            <a:lvl9pPr lvl="8" rtl="0">
              <a:spcBef>
                <a:spcPts val="1600"/>
              </a:spcBef>
              <a:spcAft>
                <a:spcPts val="1600"/>
              </a:spcAft>
              <a:buNone/>
              <a:defRPr sz="1100">
                <a:solidFill>
                  <a:srgbClr val="999999"/>
                </a:solidFill>
                <a:latin typeface="Google Sans Medium"/>
                <a:ea typeface="Google Sans Medium"/>
                <a:cs typeface="Google Sans Medium"/>
                <a:sym typeface="Google Sans Medium"/>
              </a:defRPr>
            </a:lvl9pPr>
          </a:lstStyle>
          <a:p/>
        </p:txBody>
      </p:sp>
      <p:sp>
        <p:nvSpPr>
          <p:cNvPr id="108" name="Google Shape;108;p25"/>
          <p:cNvSpPr txBox="1"/>
          <p:nvPr>
            <p:ph type="title"/>
          </p:nvPr>
        </p:nvSpPr>
        <p:spPr>
          <a:xfrm>
            <a:off x="1100219" y="1671438"/>
            <a:ext cx="4560300" cy="859500"/>
          </a:xfrm>
          <a:prstGeom prst="rect">
            <a:avLst/>
          </a:prstGeom>
          <a:noFill/>
          <a:ln>
            <a:noFill/>
          </a:ln>
        </p:spPr>
        <p:txBody>
          <a:bodyPr anchorCtr="0" anchor="t" bIns="57150" lIns="57150" spcFirstLastPara="1" rIns="57150" wrap="square" tIns="57150">
            <a:noAutofit/>
          </a:bodyPr>
          <a:lstStyle>
            <a:lvl1pPr lvl="0" rtl="0">
              <a:spcBef>
                <a:spcPts val="0"/>
              </a:spcBef>
              <a:spcAft>
                <a:spcPts val="0"/>
              </a:spcAft>
              <a:buNone/>
              <a:defRPr b="1" sz="3100">
                <a:latin typeface="Google Sans"/>
                <a:ea typeface="Google Sans"/>
                <a:cs typeface="Google Sans"/>
                <a:sym typeface="Google Sans"/>
              </a:defRPr>
            </a:lvl1pPr>
            <a:lvl2pPr lvl="1" rtl="0">
              <a:spcBef>
                <a:spcPts val="0"/>
              </a:spcBef>
              <a:spcAft>
                <a:spcPts val="0"/>
              </a:spcAft>
              <a:buNone/>
              <a:defRPr sz="2300">
                <a:latin typeface="Google Sans Medium"/>
                <a:ea typeface="Google Sans Medium"/>
                <a:cs typeface="Google Sans Medium"/>
                <a:sym typeface="Google Sans Medium"/>
              </a:defRPr>
            </a:lvl2pPr>
            <a:lvl3pPr lvl="2" rtl="0">
              <a:spcBef>
                <a:spcPts val="0"/>
              </a:spcBef>
              <a:spcAft>
                <a:spcPts val="0"/>
              </a:spcAft>
              <a:buNone/>
              <a:defRPr sz="2300">
                <a:latin typeface="Google Sans Medium"/>
                <a:ea typeface="Google Sans Medium"/>
                <a:cs typeface="Google Sans Medium"/>
                <a:sym typeface="Google Sans Medium"/>
              </a:defRPr>
            </a:lvl3pPr>
            <a:lvl4pPr lvl="3" rtl="0">
              <a:spcBef>
                <a:spcPts val="0"/>
              </a:spcBef>
              <a:spcAft>
                <a:spcPts val="0"/>
              </a:spcAft>
              <a:buNone/>
              <a:defRPr sz="2300">
                <a:latin typeface="Google Sans Medium"/>
                <a:ea typeface="Google Sans Medium"/>
                <a:cs typeface="Google Sans Medium"/>
                <a:sym typeface="Google Sans Medium"/>
              </a:defRPr>
            </a:lvl4pPr>
            <a:lvl5pPr lvl="4" rtl="0">
              <a:spcBef>
                <a:spcPts val="0"/>
              </a:spcBef>
              <a:spcAft>
                <a:spcPts val="0"/>
              </a:spcAft>
              <a:buNone/>
              <a:defRPr sz="2300">
                <a:latin typeface="Google Sans Medium"/>
                <a:ea typeface="Google Sans Medium"/>
                <a:cs typeface="Google Sans Medium"/>
                <a:sym typeface="Google Sans Medium"/>
              </a:defRPr>
            </a:lvl5pPr>
            <a:lvl6pPr lvl="5" rtl="0">
              <a:spcBef>
                <a:spcPts val="0"/>
              </a:spcBef>
              <a:spcAft>
                <a:spcPts val="0"/>
              </a:spcAft>
              <a:buNone/>
              <a:defRPr sz="2300">
                <a:latin typeface="Google Sans Medium"/>
                <a:ea typeface="Google Sans Medium"/>
                <a:cs typeface="Google Sans Medium"/>
                <a:sym typeface="Google Sans Medium"/>
              </a:defRPr>
            </a:lvl6pPr>
            <a:lvl7pPr lvl="6" rtl="0">
              <a:spcBef>
                <a:spcPts val="0"/>
              </a:spcBef>
              <a:spcAft>
                <a:spcPts val="0"/>
              </a:spcAft>
              <a:buNone/>
              <a:defRPr sz="2300">
                <a:latin typeface="Google Sans Medium"/>
                <a:ea typeface="Google Sans Medium"/>
                <a:cs typeface="Google Sans Medium"/>
                <a:sym typeface="Google Sans Medium"/>
              </a:defRPr>
            </a:lvl7pPr>
            <a:lvl8pPr lvl="7" rtl="0">
              <a:spcBef>
                <a:spcPts val="0"/>
              </a:spcBef>
              <a:spcAft>
                <a:spcPts val="0"/>
              </a:spcAft>
              <a:buNone/>
              <a:defRPr sz="2300">
                <a:latin typeface="Google Sans Medium"/>
                <a:ea typeface="Google Sans Medium"/>
                <a:cs typeface="Google Sans Medium"/>
                <a:sym typeface="Google Sans Medium"/>
              </a:defRPr>
            </a:lvl8pPr>
            <a:lvl9pPr lvl="8" rtl="0">
              <a:spcBef>
                <a:spcPts val="0"/>
              </a:spcBef>
              <a:spcAft>
                <a:spcPts val="0"/>
              </a:spcAft>
              <a:buNone/>
              <a:defRPr sz="2300">
                <a:latin typeface="Google Sans Medium"/>
                <a:ea typeface="Google Sans Medium"/>
                <a:cs typeface="Google Sans Medium"/>
                <a:sym typeface="Google Sans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14200" y="251525"/>
            <a:ext cx="7745100" cy="512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800">
                <a:solidFill>
                  <a:srgbClr val="282828"/>
                </a:solidFill>
                <a:latin typeface="Poppins SemiBold"/>
                <a:ea typeface="Poppins SemiBold"/>
                <a:cs typeface="Poppins SemiBold"/>
                <a:sym typeface="Poppins SemiBold"/>
              </a:defRPr>
            </a:lvl1pPr>
            <a:lvl2pPr lvl="1" rtl="0">
              <a:spcBef>
                <a:spcPts val="0"/>
              </a:spcBef>
              <a:spcAft>
                <a:spcPts val="0"/>
              </a:spcAft>
              <a:buNone/>
              <a:defRPr>
                <a:solidFill>
                  <a:srgbClr val="282828"/>
                </a:solidFill>
              </a:defRPr>
            </a:lvl2pPr>
            <a:lvl3pPr lvl="2" rtl="0">
              <a:spcBef>
                <a:spcPts val="0"/>
              </a:spcBef>
              <a:spcAft>
                <a:spcPts val="0"/>
              </a:spcAft>
              <a:buNone/>
              <a:defRPr>
                <a:solidFill>
                  <a:srgbClr val="282828"/>
                </a:solidFill>
              </a:defRPr>
            </a:lvl3pPr>
            <a:lvl4pPr lvl="3" rtl="0">
              <a:spcBef>
                <a:spcPts val="0"/>
              </a:spcBef>
              <a:spcAft>
                <a:spcPts val="0"/>
              </a:spcAft>
              <a:buNone/>
              <a:defRPr>
                <a:solidFill>
                  <a:srgbClr val="282828"/>
                </a:solidFill>
              </a:defRPr>
            </a:lvl4pPr>
            <a:lvl5pPr lvl="4" rtl="0">
              <a:spcBef>
                <a:spcPts val="0"/>
              </a:spcBef>
              <a:spcAft>
                <a:spcPts val="0"/>
              </a:spcAft>
              <a:buNone/>
              <a:defRPr>
                <a:solidFill>
                  <a:srgbClr val="282828"/>
                </a:solidFill>
              </a:defRPr>
            </a:lvl5pPr>
            <a:lvl6pPr lvl="5" rtl="0">
              <a:spcBef>
                <a:spcPts val="0"/>
              </a:spcBef>
              <a:spcAft>
                <a:spcPts val="0"/>
              </a:spcAft>
              <a:buNone/>
              <a:defRPr>
                <a:solidFill>
                  <a:srgbClr val="282828"/>
                </a:solidFill>
              </a:defRPr>
            </a:lvl6pPr>
            <a:lvl7pPr lvl="6" rtl="0">
              <a:spcBef>
                <a:spcPts val="0"/>
              </a:spcBef>
              <a:spcAft>
                <a:spcPts val="0"/>
              </a:spcAft>
              <a:buNone/>
              <a:defRPr>
                <a:solidFill>
                  <a:srgbClr val="282828"/>
                </a:solidFill>
              </a:defRPr>
            </a:lvl7pPr>
            <a:lvl8pPr lvl="7" rtl="0">
              <a:spcBef>
                <a:spcPts val="0"/>
              </a:spcBef>
              <a:spcAft>
                <a:spcPts val="0"/>
              </a:spcAft>
              <a:buNone/>
              <a:defRPr>
                <a:solidFill>
                  <a:srgbClr val="282828"/>
                </a:solidFill>
              </a:defRPr>
            </a:lvl8pPr>
            <a:lvl9pPr lvl="8" rtl="0">
              <a:spcBef>
                <a:spcPts val="0"/>
              </a:spcBef>
              <a:spcAft>
                <a:spcPts val="0"/>
              </a:spcAft>
              <a:buNone/>
              <a:defRPr>
                <a:solidFill>
                  <a:srgbClr val="282828"/>
                </a:solidFill>
              </a:defRPr>
            </a:lvl9pPr>
          </a:lstStyle>
          <a:p/>
        </p:txBody>
      </p:sp>
      <p:sp>
        <p:nvSpPr>
          <p:cNvPr id="19" name="Google Shape;19;p4"/>
          <p:cNvSpPr txBox="1"/>
          <p:nvPr>
            <p:ph idx="1" type="subTitle"/>
          </p:nvPr>
        </p:nvSpPr>
        <p:spPr>
          <a:xfrm>
            <a:off x="414200" y="773275"/>
            <a:ext cx="7745100" cy="30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282828"/>
                </a:solidFill>
                <a:latin typeface="Poppins"/>
                <a:ea typeface="Poppins"/>
                <a:cs typeface="Poppins"/>
                <a:sym typeface="Poppins"/>
              </a:defRPr>
            </a:lvl1pPr>
            <a:lvl2pPr lvl="1" rtl="0">
              <a:spcBef>
                <a:spcPts val="1600"/>
              </a:spcBef>
              <a:spcAft>
                <a:spcPts val="0"/>
              </a:spcAft>
              <a:buNone/>
              <a:defRPr>
                <a:solidFill>
                  <a:srgbClr val="282828"/>
                </a:solidFill>
                <a:latin typeface="Work Sans"/>
                <a:ea typeface="Work Sans"/>
                <a:cs typeface="Work Sans"/>
                <a:sym typeface="Work Sans"/>
              </a:defRPr>
            </a:lvl2pPr>
            <a:lvl3pPr lvl="2" rtl="0">
              <a:spcBef>
                <a:spcPts val="1600"/>
              </a:spcBef>
              <a:spcAft>
                <a:spcPts val="0"/>
              </a:spcAft>
              <a:buNone/>
              <a:defRPr>
                <a:solidFill>
                  <a:srgbClr val="282828"/>
                </a:solidFill>
                <a:latin typeface="Work Sans"/>
                <a:ea typeface="Work Sans"/>
                <a:cs typeface="Work Sans"/>
                <a:sym typeface="Work Sans"/>
              </a:defRPr>
            </a:lvl3pPr>
            <a:lvl4pPr lvl="3" rtl="0">
              <a:spcBef>
                <a:spcPts val="1600"/>
              </a:spcBef>
              <a:spcAft>
                <a:spcPts val="0"/>
              </a:spcAft>
              <a:buNone/>
              <a:defRPr>
                <a:solidFill>
                  <a:srgbClr val="282828"/>
                </a:solidFill>
                <a:latin typeface="Work Sans"/>
                <a:ea typeface="Work Sans"/>
                <a:cs typeface="Work Sans"/>
                <a:sym typeface="Work Sans"/>
              </a:defRPr>
            </a:lvl4pPr>
            <a:lvl5pPr lvl="4" rtl="0">
              <a:spcBef>
                <a:spcPts val="1600"/>
              </a:spcBef>
              <a:spcAft>
                <a:spcPts val="0"/>
              </a:spcAft>
              <a:buNone/>
              <a:defRPr>
                <a:solidFill>
                  <a:srgbClr val="282828"/>
                </a:solidFill>
                <a:latin typeface="Work Sans"/>
                <a:ea typeface="Work Sans"/>
                <a:cs typeface="Work Sans"/>
                <a:sym typeface="Work Sans"/>
              </a:defRPr>
            </a:lvl5pPr>
            <a:lvl6pPr lvl="5" rtl="0">
              <a:spcBef>
                <a:spcPts val="1600"/>
              </a:spcBef>
              <a:spcAft>
                <a:spcPts val="0"/>
              </a:spcAft>
              <a:buNone/>
              <a:defRPr>
                <a:solidFill>
                  <a:srgbClr val="282828"/>
                </a:solidFill>
                <a:latin typeface="Work Sans"/>
                <a:ea typeface="Work Sans"/>
                <a:cs typeface="Work Sans"/>
                <a:sym typeface="Work Sans"/>
              </a:defRPr>
            </a:lvl6pPr>
            <a:lvl7pPr lvl="6" rtl="0">
              <a:spcBef>
                <a:spcPts val="1600"/>
              </a:spcBef>
              <a:spcAft>
                <a:spcPts val="0"/>
              </a:spcAft>
              <a:buNone/>
              <a:defRPr>
                <a:solidFill>
                  <a:srgbClr val="282828"/>
                </a:solidFill>
                <a:latin typeface="Work Sans"/>
                <a:ea typeface="Work Sans"/>
                <a:cs typeface="Work Sans"/>
                <a:sym typeface="Work Sans"/>
              </a:defRPr>
            </a:lvl7pPr>
            <a:lvl8pPr lvl="7" rtl="0">
              <a:spcBef>
                <a:spcPts val="1600"/>
              </a:spcBef>
              <a:spcAft>
                <a:spcPts val="0"/>
              </a:spcAft>
              <a:buNone/>
              <a:defRPr>
                <a:solidFill>
                  <a:srgbClr val="282828"/>
                </a:solidFill>
                <a:latin typeface="Work Sans"/>
                <a:ea typeface="Work Sans"/>
                <a:cs typeface="Work Sans"/>
                <a:sym typeface="Work Sans"/>
              </a:defRPr>
            </a:lvl8pPr>
            <a:lvl9pPr lvl="8" rtl="0">
              <a:spcBef>
                <a:spcPts val="1600"/>
              </a:spcBef>
              <a:spcAft>
                <a:spcPts val="1600"/>
              </a:spcAft>
              <a:buNone/>
              <a:defRPr>
                <a:solidFill>
                  <a:srgbClr val="282828"/>
                </a:solidFill>
                <a:latin typeface="Work Sans"/>
                <a:ea typeface="Work Sans"/>
                <a:cs typeface="Work Sans"/>
                <a:sym typeface="Work Sans"/>
              </a:defRPr>
            </a:lvl9pPr>
          </a:lstStyle>
          <a:p/>
        </p:txBody>
      </p:sp>
      <p:pic>
        <p:nvPicPr>
          <p:cNvPr id="20" name="Google Shape;20;p4"/>
          <p:cNvPicPr preferRelativeResize="0"/>
          <p:nvPr/>
        </p:nvPicPr>
        <p:blipFill>
          <a:blip r:embed="rId2">
            <a:alphaModFix/>
          </a:blip>
          <a:stretch>
            <a:fillRect/>
          </a:stretch>
        </p:blipFill>
        <p:spPr>
          <a:xfrm>
            <a:off x="7609125" y="4562525"/>
            <a:ext cx="1286774" cy="3581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
  <p:cSld name="TITLE_AND_TWO_COLUMNS_3">
    <p:spTree>
      <p:nvGrpSpPr>
        <p:cNvPr id="21" name="Shape 21"/>
        <p:cNvGrpSpPr/>
        <p:nvPr/>
      </p:nvGrpSpPr>
      <p:grpSpPr>
        <a:xfrm>
          <a:off x="0" y="0"/>
          <a:ext cx="0" cy="0"/>
          <a:chOff x="0" y="0"/>
          <a:chExt cx="0" cy="0"/>
        </a:xfrm>
      </p:grpSpPr>
      <p:sp>
        <p:nvSpPr>
          <p:cNvPr id="22" name="Google Shape;22;p5"/>
          <p:cNvSpPr txBox="1"/>
          <p:nvPr>
            <p:ph type="title"/>
          </p:nvPr>
        </p:nvSpPr>
        <p:spPr>
          <a:xfrm>
            <a:off x="414200" y="251525"/>
            <a:ext cx="7745100" cy="512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800">
                <a:solidFill>
                  <a:srgbClr val="282828"/>
                </a:solidFill>
                <a:latin typeface="Poppins SemiBold"/>
                <a:ea typeface="Poppins SemiBold"/>
                <a:cs typeface="Poppins SemiBold"/>
                <a:sym typeface="Poppins SemiBold"/>
              </a:defRPr>
            </a:lvl1pPr>
            <a:lvl2pPr lvl="1" rtl="0">
              <a:spcBef>
                <a:spcPts val="0"/>
              </a:spcBef>
              <a:spcAft>
                <a:spcPts val="0"/>
              </a:spcAft>
              <a:buNone/>
              <a:defRPr>
                <a:solidFill>
                  <a:srgbClr val="282828"/>
                </a:solidFill>
              </a:defRPr>
            </a:lvl2pPr>
            <a:lvl3pPr lvl="2" rtl="0">
              <a:spcBef>
                <a:spcPts val="0"/>
              </a:spcBef>
              <a:spcAft>
                <a:spcPts val="0"/>
              </a:spcAft>
              <a:buNone/>
              <a:defRPr>
                <a:solidFill>
                  <a:srgbClr val="282828"/>
                </a:solidFill>
              </a:defRPr>
            </a:lvl3pPr>
            <a:lvl4pPr lvl="3" rtl="0">
              <a:spcBef>
                <a:spcPts val="0"/>
              </a:spcBef>
              <a:spcAft>
                <a:spcPts val="0"/>
              </a:spcAft>
              <a:buNone/>
              <a:defRPr>
                <a:solidFill>
                  <a:srgbClr val="282828"/>
                </a:solidFill>
              </a:defRPr>
            </a:lvl4pPr>
            <a:lvl5pPr lvl="4" rtl="0">
              <a:spcBef>
                <a:spcPts val="0"/>
              </a:spcBef>
              <a:spcAft>
                <a:spcPts val="0"/>
              </a:spcAft>
              <a:buNone/>
              <a:defRPr>
                <a:solidFill>
                  <a:srgbClr val="282828"/>
                </a:solidFill>
              </a:defRPr>
            </a:lvl5pPr>
            <a:lvl6pPr lvl="5" rtl="0">
              <a:spcBef>
                <a:spcPts val="0"/>
              </a:spcBef>
              <a:spcAft>
                <a:spcPts val="0"/>
              </a:spcAft>
              <a:buNone/>
              <a:defRPr>
                <a:solidFill>
                  <a:srgbClr val="282828"/>
                </a:solidFill>
              </a:defRPr>
            </a:lvl6pPr>
            <a:lvl7pPr lvl="6" rtl="0">
              <a:spcBef>
                <a:spcPts val="0"/>
              </a:spcBef>
              <a:spcAft>
                <a:spcPts val="0"/>
              </a:spcAft>
              <a:buNone/>
              <a:defRPr>
                <a:solidFill>
                  <a:srgbClr val="282828"/>
                </a:solidFill>
              </a:defRPr>
            </a:lvl7pPr>
            <a:lvl8pPr lvl="7" rtl="0">
              <a:spcBef>
                <a:spcPts val="0"/>
              </a:spcBef>
              <a:spcAft>
                <a:spcPts val="0"/>
              </a:spcAft>
              <a:buNone/>
              <a:defRPr>
                <a:solidFill>
                  <a:srgbClr val="282828"/>
                </a:solidFill>
              </a:defRPr>
            </a:lvl8pPr>
            <a:lvl9pPr lvl="8" rtl="0">
              <a:spcBef>
                <a:spcPts val="0"/>
              </a:spcBef>
              <a:spcAft>
                <a:spcPts val="0"/>
              </a:spcAft>
              <a:buNone/>
              <a:defRPr>
                <a:solidFill>
                  <a:srgbClr val="282828"/>
                </a:solidFill>
              </a:defRPr>
            </a:lvl9pPr>
          </a:lstStyle>
          <a:p/>
        </p:txBody>
      </p:sp>
      <p:sp>
        <p:nvSpPr>
          <p:cNvPr id="23" name="Google Shape;23;p5"/>
          <p:cNvSpPr txBox="1"/>
          <p:nvPr>
            <p:ph idx="1" type="body"/>
          </p:nvPr>
        </p:nvSpPr>
        <p:spPr>
          <a:xfrm>
            <a:off x="414200" y="1427575"/>
            <a:ext cx="8253300" cy="3036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282828"/>
              </a:buClr>
              <a:buSzPts val="1400"/>
              <a:buFont typeface="Poppins"/>
              <a:buChar char="●"/>
              <a:defRPr sz="1400">
                <a:solidFill>
                  <a:srgbClr val="282828"/>
                </a:solidFill>
                <a:latin typeface="Poppins"/>
                <a:ea typeface="Poppins"/>
                <a:cs typeface="Poppins"/>
                <a:sym typeface="Poppins"/>
              </a:defRPr>
            </a:lvl1pPr>
            <a:lvl2pPr indent="-317500" lvl="1" marL="9144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2pPr>
            <a:lvl3pPr indent="-317500" lvl="2" marL="13716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3pPr>
            <a:lvl4pPr indent="-317500" lvl="3" marL="18288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4pPr>
            <a:lvl5pPr indent="-317500" lvl="4" marL="22860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5pPr>
            <a:lvl6pPr indent="-317500" lvl="5" marL="27432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6pPr>
            <a:lvl7pPr indent="-317500" lvl="6" marL="32004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7pPr>
            <a:lvl8pPr indent="-317500" lvl="7" marL="36576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8pPr>
            <a:lvl9pPr indent="-317500" lvl="8" marL="4114800" rtl="0">
              <a:lnSpc>
                <a:spcPct val="100000"/>
              </a:lnSpc>
              <a:spcBef>
                <a:spcPts val="2000"/>
              </a:spcBef>
              <a:spcAft>
                <a:spcPts val="2000"/>
              </a:spcAft>
              <a:buClr>
                <a:srgbClr val="282828"/>
              </a:buClr>
              <a:buSzPts val="1400"/>
              <a:buFont typeface="Poppins"/>
              <a:buChar char="■"/>
              <a:defRPr>
                <a:solidFill>
                  <a:srgbClr val="282828"/>
                </a:solidFill>
                <a:latin typeface="Poppins"/>
                <a:ea typeface="Poppins"/>
                <a:cs typeface="Poppins"/>
                <a:sym typeface="Poppins"/>
              </a:defRPr>
            </a:lvl9pPr>
          </a:lstStyle>
          <a:p/>
        </p:txBody>
      </p:sp>
      <p:sp>
        <p:nvSpPr>
          <p:cNvPr id="24" name="Google Shape;24;p5"/>
          <p:cNvSpPr txBox="1"/>
          <p:nvPr>
            <p:ph idx="2" type="subTitle"/>
          </p:nvPr>
        </p:nvSpPr>
        <p:spPr>
          <a:xfrm>
            <a:off x="414200" y="773275"/>
            <a:ext cx="7745100" cy="30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282828"/>
                </a:solidFill>
                <a:latin typeface="Poppins"/>
                <a:ea typeface="Poppins"/>
                <a:cs typeface="Poppins"/>
                <a:sym typeface="Poppins"/>
              </a:defRPr>
            </a:lvl1pPr>
            <a:lvl2pPr lvl="1" rtl="0">
              <a:spcBef>
                <a:spcPts val="1600"/>
              </a:spcBef>
              <a:spcAft>
                <a:spcPts val="0"/>
              </a:spcAft>
              <a:buNone/>
              <a:defRPr>
                <a:solidFill>
                  <a:srgbClr val="282828"/>
                </a:solidFill>
              </a:defRPr>
            </a:lvl2pPr>
            <a:lvl3pPr lvl="2" rtl="0">
              <a:spcBef>
                <a:spcPts val="1600"/>
              </a:spcBef>
              <a:spcAft>
                <a:spcPts val="0"/>
              </a:spcAft>
              <a:buNone/>
              <a:defRPr>
                <a:solidFill>
                  <a:srgbClr val="282828"/>
                </a:solidFill>
              </a:defRPr>
            </a:lvl3pPr>
            <a:lvl4pPr lvl="3" rtl="0">
              <a:spcBef>
                <a:spcPts val="1600"/>
              </a:spcBef>
              <a:spcAft>
                <a:spcPts val="0"/>
              </a:spcAft>
              <a:buNone/>
              <a:defRPr>
                <a:solidFill>
                  <a:srgbClr val="282828"/>
                </a:solidFill>
              </a:defRPr>
            </a:lvl4pPr>
            <a:lvl5pPr lvl="4" rtl="0">
              <a:spcBef>
                <a:spcPts val="1600"/>
              </a:spcBef>
              <a:spcAft>
                <a:spcPts val="0"/>
              </a:spcAft>
              <a:buNone/>
              <a:defRPr>
                <a:solidFill>
                  <a:srgbClr val="282828"/>
                </a:solidFill>
              </a:defRPr>
            </a:lvl5pPr>
            <a:lvl6pPr lvl="5" rtl="0">
              <a:spcBef>
                <a:spcPts val="1600"/>
              </a:spcBef>
              <a:spcAft>
                <a:spcPts val="0"/>
              </a:spcAft>
              <a:buNone/>
              <a:defRPr>
                <a:solidFill>
                  <a:srgbClr val="282828"/>
                </a:solidFill>
              </a:defRPr>
            </a:lvl6pPr>
            <a:lvl7pPr lvl="6" rtl="0">
              <a:spcBef>
                <a:spcPts val="1600"/>
              </a:spcBef>
              <a:spcAft>
                <a:spcPts val="0"/>
              </a:spcAft>
              <a:buNone/>
              <a:defRPr>
                <a:solidFill>
                  <a:srgbClr val="282828"/>
                </a:solidFill>
              </a:defRPr>
            </a:lvl7pPr>
            <a:lvl8pPr lvl="7" rtl="0">
              <a:spcBef>
                <a:spcPts val="1600"/>
              </a:spcBef>
              <a:spcAft>
                <a:spcPts val="0"/>
              </a:spcAft>
              <a:buNone/>
              <a:defRPr>
                <a:solidFill>
                  <a:srgbClr val="282828"/>
                </a:solidFill>
              </a:defRPr>
            </a:lvl8pPr>
            <a:lvl9pPr lvl="8" rtl="0">
              <a:spcBef>
                <a:spcPts val="1600"/>
              </a:spcBef>
              <a:spcAft>
                <a:spcPts val="1600"/>
              </a:spcAft>
              <a:buNone/>
              <a:defRPr>
                <a:solidFill>
                  <a:srgbClr val="282828"/>
                </a:solidFill>
              </a:defRPr>
            </a:lvl9pPr>
          </a:lstStyle>
          <a:p/>
        </p:txBody>
      </p:sp>
      <p:pic>
        <p:nvPicPr>
          <p:cNvPr id="25" name="Google Shape;25;p5"/>
          <p:cNvPicPr preferRelativeResize="0"/>
          <p:nvPr/>
        </p:nvPicPr>
        <p:blipFill>
          <a:blip r:embed="rId2">
            <a:alphaModFix/>
          </a:blip>
          <a:stretch>
            <a:fillRect/>
          </a:stretch>
        </p:blipFill>
        <p:spPr>
          <a:xfrm>
            <a:off x="7609125" y="4562525"/>
            <a:ext cx="1286774" cy="3581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right">
  <p:cSld name="TITLE_AND_TWO_COLUMNS_2">
    <p:spTree>
      <p:nvGrpSpPr>
        <p:cNvPr id="26" name="Shape 26"/>
        <p:cNvGrpSpPr/>
        <p:nvPr/>
      </p:nvGrpSpPr>
      <p:grpSpPr>
        <a:xfrm>
          <a:off x="0" y="0"/>
          <a:ext cx="0" cy="0"/>
          <a:chOff x="0" y="0"/>
          <a:chExt cx="0" cy="0"/>
        </a:xfrm>
      </p:grpSpPr>
      <p:sp>
        <p:nvSpPr>
          <p:cNvPr id="27" name="Google Shape;27;p6"/>
          <p:cNvSpPr/>
          <p:nvPr/>
        </p:nvSpPr>
        <p:spPr>
          <a:xfrm>
            <a:off x="5366425" y="0"/>
            <a:ext cx="3777600" cy="51435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idx="1" type="body"/>
          </p:nvPr>
        </p:nvSpPr>
        <p:spPr>
          <a:xfrm>
            <a:off x="393700" y="1559450"/>
            <a:ext cx="4535400" cy="3036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282828"/>
              </a:buClr>
              <a:buSzPts val="1400"/>
              <a:buFont typeface="Poppins"/>
              <a:buChar char="●"/>
              <a:defRPr sz="1400">
                <a:solidFill>
                  <a:srgbClr val="282828"/>
                </a:solidFill>
                <a:latin typeface="Poppins"/>
                <a:ea typeface="Poppins"/>
                <a:cs typeface="Poppins"/>
                <a:sym typeface="Poppins"/>
              </a:defRPr>
            </a:lvl1pPr>
            <a:lvl2pPr indent="-317500" lvl="1" marL="9144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2pPr>
            <a:lvl3pPr indent="-317500" lvl="2" marL="13716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3pPr>
            <a:lvl4pPr indent="-317500" lvl="3" marL="18288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4pPr>
            <a:lvl5pPr indent="-317500" lvl="4" marL="22860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5pPr>
            <a:lvl6pPr indent="-317500" lvl="5" marL="27432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6pPr>
            <a:lvl7pPr indent="-317500" lvl="6" marL="32004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7pPr>
            <a:lvl8pPr indent="-317500" lvl="7" marL="3657600" rtl="0">
              <a:lnSpc>
                <a:spcPct val="100000"/>
              </a:lnSpc>
              <a:spcBef>
                <a:spcPts val="2000"/>
              </a:spcBef>
              <a:spcAft>
                <a:spcPts val="0"/>
              </a:spcAft>
              <a:buClr>
                <a:srgbClr val="282828"/>
              </a:buClr>
              <a:buSzPts val="1400"/>
              <a:buFont typeface="Poppins"/>
              <a:buChar char="○"/>
              <a:defRPr>
                <a:solidFill>
                  <a:srgbClr val="282828"/>
                </a:solidFill>
                <a:latin typeface="Poppins"/>
                <a:ea typeface="Poppins"/>
                <a:cs typeface="Poppins"/>
                <a:sym typeface="Poppins"/>
              </a:defRPr>
            </a:lvl8pPr>
            <a:lvl9pPr indent="-317500" lvl="8" marL="4114800" rtl="0">
              <a:lnSpc>
                <a:spcPct val="100000"/>
              </a:lnSpc>
              <a:spcBef>
                <a:spcPts val="2000"/>
              </a:spcBef>
              <a:spcAft>
                <a:spcPts val="2000"/>
              </a:spcAft>
              <a:buClr>
                <a:srgbClr val="282828"/>
              </a:buClr>
              <a:buSzPts val="1400"/>
              <a:buFont typeface="Poppins"/>
              <a:buChar char="■"/>
              <a:defRPr>
                <a:solidFill>
                  <a:srgbClr val="282828"/>
                </a:solidFill>
                <a:latin typeface="Poppins"/>
                <a:ea typeface="Poppins"/>
                <a:cs typeface="Poppins"/>
                <a:sym typeface="Poppins"/>
              </a:defRPr>
            </a:lvl9pPr>
          </a:lstStyle>
          <a:p/>
        </p:txBody>
      </p:sp>
      <p:sp>
        <p:nvSpPr>
          <p:cNvPr id="29" name="Google Shape;29;p6"/>
          <p:cNvSpPr txBox="1"/>
          <p:nvPr>
            <p:ph type="title"/>
          </p:nvPr>
        </p:nvSpPr>
        <p:spPr>
          <a:xfrm>
            <a:off x="413237" y="251525"/>
            <a:ext cx="4535400" cy="512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800">
                <a:solidFill>
                  <a:srgbClr val="282828"/>
                </a:solidFill>
                <a:latin typeface="Poppins SemiBold"/>
                <a:ea typeface="Poppins SemiBold"/>
                <a:cs typeface="Poppins SemiBold"/>
                <a:sym typeface="Poppins SemiBold"/>
              </a:defRPr>
            </a:lvl1pPr>
            <a:lvl2pPr lvl="1" rtl="0">
              <a:spcBef>
                <a:spcPts val="0"/>
              </a:spcBef>
              <a:spcAft>
                <a:spcPts val="0"/>
              </a:spcAft>
              <a:buNone/>
              <a:defRPr>
                <a:solidFill>
                  <a:srgbClr val="282828"/>
                </a:solidFill>
              </a:defRPr>
            </a:lvl2pPr>
            <a:lvl3pPr lvl="2" rtl="0">
              <a:spcBef>
                <a:spcPts val="0"/>
              </a:spcBef>
              <a:spcAft>
                <a:spcPts val="0"/>
              </a:spcAft>
              <a:buNone/>
              <a:defRPr>
                <a:solidFill>
                  <a:srgbClr val="282828"/>
                </a:solidFill>
              </a:defRPr>
            </a:lvl3pPr>
            <a:lvl4pPr lvl="3" rtl="0">
              <a:spcBef>
                <a:spcPts val="0"/>
              </a:spcBef>
              <a:spcAft>
                <a:spcPts val="0"/>
              </a:spcAft>
              <a:buNone/>
              <a:defRPr>
                <a:solidFill>
                  <a:srgbClr val="282828"/>
                </a:solidFill>
              </a:defRPr>
            </a:lvl4pPr>
            <a:lvl5pPr lvl="4" rtl="0">
              <a:spcBef>
                <a:spcPts val="0"/>
              </a:spcBef>
              <a:spcAft>
                <a:spcPts val="0"/>
              </a:spcAft>
              <a:buNone/>
              <a:defRPr>
                <a:solidFill>
                  <a:srgbClr val="282828"/>
                </a:solidFill>
              </a:defRPr>
            </a:lvl5pPr>
            <a:lvl6pPr lvl="5" rtl="0">
              <a:spcBef>
                <a:spcPts val="0"/>
              </a:spcBef>
              <a:spcAft>
                <a:spcPts val="0"/>
              </a:spcAft>
              <a:buNone/>
              <a:defRPr>
                <a:solidFill>
                  <a:srgbClr val="282828"/>
                </a:solidFill>
              </a:defRPr>
            </a:lvl6pPr>
            <a:lvl7pPr lvl="6" rtl="0">
              <a:spcBef>
                <a:spcPts val="0"/>
              </a:spcBef>
              <a:spcAft>
                <a:spcPts val="0"/>
              </a:spcAft>
              <a:buNone/>
              <a:defRPr>
                <a:solidFill>
                  <a:srgbClr val="282828"/>
                </a:solidFill>
              </a:defRPr>
            </a:lvl7pPr>
            <a:lvl8pPr lvl="7" rtl="0">
              <a:spcBef>
                <a:spcPts val="0"/>
              </a:spcBef>
              <a:spcAft>
                <a:spcPts val="0"/>
              </a:spcAft>
              <a:buNone/>
              <a:defRPr>
                <a:solidFill>
                  <a:srgbClr val="282828"/>
                </a:solidFill>
              </a:defRPr>
            </a:lvl8pPr>
            <a:lvl9pPr lvl="8" rtl="0">
              <a:spcBef>
                <a:spcPts val="0"/>
              </a:spcBef>
              <a:spcAft>
                <a:spcPts val="0"/>
              </a:spcAft>
              <a:buNone/>
              <a:defRPr>
                <a:solidFill>
                  <a:srgbClr val="282828"/>
                </a:solidFill>
              </a:defRPr>
            </a:lvl9pPr>
          </a:lstStyle>
          <a:p/>
        </p:txBody>
      </p:sp>
      <p:sp>
        <p:nvSpPr>
          <p:cNvPr id="30" name="Google Shape;30;p6"/>
          <p:cNvSpPr txBox="1"/>
          <p:nvPr>
            <p:ph idx="2" type="subTitle"/>
          </p:nvPr>
        </p:nvSpPr>
        <p:spPr>
          <a:xfrm>
            <a:off x="413237" y="773275"/>
            <a:ext cx="4535400" cy="30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282828"/>
                </a:solidFill>
                <a:latin typeface="Poppins"/>
                <a:ea typeface="Poppins"/>
                <a:cs typeface="Poppins"/>
                <a:sym typeface="Poppins"/>
              </a:defRPr>
            </a:lvl1pPr>
            <a:lvl2pPr lvl="1" rtl="0">
              <a:spcBef>
                <a:spcPts val="1600"/>
              </a:spcBef>
              <a:spcAft>
                <a:spcPts val="0"/>
              </a:spcAft>
              <a:buNone/>
              <a:defRPr>
                <a:solidFill>
                  <a:srgbClr val="282828"/>
                </a:solidFill>
                <a:latin typeface="Work Sans"/>
                <a:ea typeface="Work Sans"/>
                <a:cs typeface="Work Sans"/>
                <a:sym typeface="Work Sans"/>
              </a:defRPr>
            </a:lvl2pPr>
            <a:lvl3pPr lvl="2" rtl="0">
              <a:spcBef>
                <a:spcPts val="1600"/>
              </a:spcBef>
              <a:spcAft>
                <a:spcPts val="0"/>
              </a:spcAft>
              <a:buNone/>
              <a:defRPr>
                <a:solidFill>
                  <a:srgbClr val="282828"/>
                </a:solidFill>
                <a:latin typeface="Work Sans"/>
                <a:ea typeface="Work Sans"/>
                <a:cs typeface="Work Sans"/>
                <a:sym typeface="Work Sans"/>
              </a:defRPr>
            </a:lvl3pPr>
            <a:lvl4pPr lvl="3" rtl="0">
              <a:spcBef>
                <a:spcPts val="1600"/>
              </a:spcBef>
              <a:spcAft>
                <a:spcPts val="0"/>
              </a:spcAft>
              <a:buNone/>
              <a:defRPr>
                <a:solidFill>
                  <a:srgbClr val="282828"/>
                </a:solidFill>
                <a:latin typeface="Work Sans"/>
                <a:ea typeface="Work Sans"/>
                <a:cs typeface="Work Sans"/>
                <a:sym typeface="Work Sans"/>
              </a:defRPr>
            </a:lvl4pPr>
            <a:lvl5pPr lvl="4" rtl="0">
              <a:spcBef>
                <a:spcPts val="1600"/>
              </a:spcBef>
              <a:spcAft>
                <a:spcPts val="0"/>
              </a:spcAft>
              <a:buNone/>
              <a:defRPr>
                <a:solidFill>
                  <a:srgbClr val="282828"/>
                </a:solidFill>
                <a:latin typeface="Work Sans"/>
                <a:ea typeface="Work Sans"/>
                <a:cs typeface="Work Sans"/>
                <a:sym typeface="Work Sans"/>
              </a:defRPr>
            </a:lvl5pPr>
            <a:lvl6pPr lvl="5" rtl="0">
              <a:spcBef>
                <a:spcPts val="1600"/>
              </a:spcBef>
              <a:spcAft>
                <a:spcPts val="0"/>
              </a:spcAft>
              <a:buNone/>
              <a:defRPr>
                <a:solidFill>
                  <a:srgbClr val="282828"/>
                </a:solidFill>
                <a:latin typeface="Work Sans"/>
                <a:ea typeface="Work Sans"/>
                <a:cs typeface="Work Sans"/>
                <a:sym typeface="Work Sans"/>
              </a:defRPr>
            </a:lvl6pPr>
            <a:lvl7pPr lvl="6" rtl="0">
              <a:spcBef>
                <a:spcPts val="1600"/>
              </a:spcBef>
              <a:spcAft>
                <a:spcPts val="0"/>
              </a:spcAft>
              <a:buNone/>
              <a:defRPr>
                <a:solidFill>
                  <a:srgbClr val="282828"/>
                </a:solidFill>
                <a:latin typeface="Work Sans"/>
                <a:ea typeface="Work Sans"/>
                <a:cs typeface="Work Sans"/>
                <a:sym typeface="Work Sans"/>
              </a:defRPr>
            </a:lvl7pPr>
            <a:lvl8pPr lvl="7" rtl="0">
              <a:spcBef>
                <a:spcPts val="1600"/>
              </a:spcBef>
              <a:spcAft>
                <a:spcPts val="0"/>
              </a:spcAft>
              <a:buNone/>
              <a:defRPr>
                <a:solidFill>
                  <a:srgbClr val="282828"/>
                </a:solidFill>
                <a:latin typeface="Work Sans"/>
                <a:ea typeface="Work Sans"/>
                <a:cs typeface="Work Sans"/>
                <a:sym typeface="Work Sans"/>
              </a:defRPr>
            </a:lvl8pPr>
            <a:lvl9pPr lvl="8" rtl="0">
              <a:spcBef>
                <a:spcPts val="1600"/>
              </a:spcBef>
              <a:spcAft>
                <a:spcPts val="1600"/>
              </a:spcAft>
              <a:buNone/>
              <a:defRPr>
                <a:solidFill>
                  <a:srgbClr val="282828"/>
                </a:solidFill>
                <a:latin typeface="Work Sans"/>
                <a:ea typeface="Work Sans"/>
                <a:cs typeface="Work Sans"/>
                <a:sym typeface="Work Sans"/>
              </a:defRPr>
            </a:lvl9pPr>
          </a:lstStyle>
          <a:p/>
        </p:txBody>
      </p:sp>
      <p:pic>
        <p:nvPicPr>
          <p:cNvPr id="31" name="Google Shape;31;p6"/>
          <p:cNvPicPr preferRelativeResize="0"/>
          <p:nvPr/>
        </p:nvPicPr>
        <p:blipFill>
          <a:blip r:embed="rId2">
            <a:alphaModFix/>
          </a:blip>
          <a:stretch>
            <a:fillRect/>
          </a:stretch>
        </p:blipFill>
        <p:spPr>
          <a:xfrm>
            <a:off x="7609125" y="4562525"/>
            <a:ext cx="1286774" cy="3581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eft">
  <p:cSld name="TITLE_AND_TWO_COLUMNS_2_1">
    <p:spTree>
      <p:nvGrpSpPr>
        <p:cNvPr id="32" name="Shape 32"/>
        <p:cNvGrpSpPr/>
        <p:nvPr/>
      </p:nvGrpSpPr>
      <p:grpSpPr>
        <a:xfrm>
          <a:off x="0" y="0"/>
          <a:ext cx="0" cy="0"/>
          <a:chOff x="0" y="0"/>
          <a:chExt cx="0" cy="0"/>
        </a:xfrm>
      </p:grpSpPr>
      <p:sp>
        <p:nvSpPr>
          <p:cNvPr id="33" name="Google Shape;33;p7"/>
          <p:cNvSpPr txBox="1"/>
          <p:nvPr>
            <p:ph idx="1" type="body"/>
          </p:nvPr>
        </p:nvSpPr>
        <p:spPr>
          <a:xfrm>
            <a:off x="4224823" y="1453200"/>
            <a:ext cx="4444200" cy="3036000"/>
          </a:xfrm>
          <a:prstGeom prst="rect">
            <a:avLst/>
          </a:prstGeom>
        </p:spPr>
        <p:txBody>
          <a:bodyPr anchorCtr="0" anchor="t" bIns="91425" lIns="91425" spcFirstLastPara="1" rIns="91425" wrap="square" tIns="91425">
            <a:noAutofit/>
          </a:bodyPr>
          <a:lstStyle>
            <a:lvl1pPr indent="-317500" lvl="0" marL="457200" rtl="0">
              <a:lnSpc>
                <a:spcPct val="150000"/>
              </a:lnSpc>
              <a:spcBef>
                <a:spcPts val="0"/>
              </a:spcBef>
              <a:spcAft>
                <a:spcPts val="0"/>
              </a:spcAft>
              <a:buClr>
                <a:srgbClr val="282828"/>
              </a:buClr>
              <a:buSzPts val="1400"/>
              <a:buFont typeface="Poppins"/>
              <a:buChar char="●"/>
              <a:defRPr sz="1400">
                <a:solidFill>
                  <a:srgbClr val="282828"/>
                </a:solidFill>
                <a:latin typeface="Poppins"/>
                <a:ea typeface="Poppins"/>
                <a:cs typeface="Poppins"/>
                <a:sym typeface="Poppins"/>
              </a:defRPr>
            </a:lvl1pPr>
            <a:lvl2pPr indent="-317500" lvl="1" marL="9144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2pPr>
            <a:lvl3pPr indent="-317500" lvl="2" marL="13716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3pPr>
            <a:lvl4pPr indent="-317500" lvl="3" marL="18288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4pPr>
            <a:lvl5pPr indent="-317500" lvl="4" marL="22860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5pPr>
            <a:lvl6pPr indent="-317500" lvl="5" marL="27432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6pPr>
            <a:lvl7pPr indent="-317500" lvl="6" marL="32004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7pPr>
            <a:lvl8pPr indent="-317500" lvl="7" marL="36576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8pPr>
            <a:lvl9pPr indent="-317500" lvl="8" marL="4114800" rtl="0">
              <a:lnSpc>
                <a:spcPct val="150000"/>
              </a:lnSpc>
              <a:spcBef>
                <a:spcPts val="1200"/>
              </a:spcBef>
              <a:spcAft>
                <a:spcPts val="1200"/>
              </a:spcAft>
              <a:buClr>
                <a:srgbClr val="282828"/>
              </a:buClr>
              <a:buSzPts val="1400"/>
              <a:buFont typeface="Work Sans"/>
              <a:buChar char="■"/>
              <a:defRPr>
                <a:solidFill>
                  <a:srgbClr val="282828"/>
                </a:solidFill>
                <a:latin typeface="Work Sans"/>
                <a:ea typeface="Work Sans"/>
                <a:cs typeface="Work Sans"/>
                <a:sym typeface="Work Sans"/>
              </a:defRPr>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
        <p:nvSpPr>
          <p:cNvPr id="35" name="Google Shape;35;p7"/>
          <p:cNvSpPr txBox="1"/>
          <p:nvPr>
            <p:ph type="title"/>
          </p:nvPr>
        </p:nvSpPr>
        <p:spPr>
          <a:xfrm>
            <a:off x="4224750" y="251525"/>
            <a:ext cx="4444200" cy="512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800">
                <a:solidFill>
                  <a:srgbClr val="282828"/>
                </a:solidFill>
                <a:latin typeface="Poppins SemiBold"/>
                <a:ea typeface="Poppins SemiBold"/>
                <a:cs typeface="Poppins SemiBold"/>
                <a:sym typeface="Poppins SemiBold"/>
              </a:defRPr>
            </a:lvl1pPr>
            <a:lvl2pPr lvl="1" rtl="0">
              <a:spcBef>
                <a:spcPts val="0"/>
              </a:spcBef>
              <a:spcAft>
                <a:spcPts val="0"/>
              </a:spcAft>
              <a:buNone/>
              <a:defRPr>
                <a:solidFill>
                  <a:srgbClr val="282828"/>
                </a:solidFill>
              </a:defRPr>
            </a:lvl2pPr>
            <a:lvl3pPr lvl="2" rtl="0">
              <a:spcBef>
                <a:spcPts val="0"/>
              </a:spcBef>
              <a:spcAft>
                <a:spcPts val="0"/>
              </a:spcAft>
              <a:buNone/>
              <a:defRPr>
                <a:solidFill>
                  <a:srgbClr val="282828"/>
                </a:solidFill>
              </a:defRPr>
            </a:lvl3pPr>
            <a:lvl4pPr lvl="3" rtl="0">
              <a:spcBef>
                <a:spcPts val="0"/>
              </a:spcBef>
              <a:spcAft>
                <a:spcPts val="0"/>
              </a:spcAft>
              <a:buNone/>
              <a:defRPr>
                <a:solidFill>
                  <a:srgbClr val="282828"/>
                </a:solidFill>
              </a:defRPr>
            </a:lvl4pPr>
            <a:lvl5pPr lvl="4" rtl="0">
              <a:spcBef>
                <a:spcPts val="0"/>
              </a:spcBef>
              <a:spcAft>
                <a:spcPts val="0"/>
              </a:spcAft>
              <a:buNone/>
              <a:defRPr>
                <a:solidFill>
                  <a:srgbClr val="282828"/>
                </a:solidFill>
              </a:defRPr>
            </a:lvl5pPr>
            <a:lvl6pPr lvl="5" rtl="0">
              <a:spcBef>
                <a:spcPts val="0"/>
              </a:spcBef>
              <a:spcAft>
                <a:spcPts val="0"/>
              </a:spcAft>
              <a:buNone/>
              <a:defRPr>
                <a:solidFill>
                  <a:srgbClr val="282828"/>
                </a:solidFill>
              </a:defRPr>
            </a:lvl6pPr>
            <a:lvl7pPr lvl="6" rtl="0">
              <a:spcBef>
                <a:spcPts val="0"/>
              </a:spcBef>
              <a:spcAft>
                <a:spcPts val="0"/>
              </a:spcAft>
              <a:buNone/>
              <a:defRPr>
                <a:solidFill>
                  <a:srgbClr val="282828"/>
                </a:solidFill>
              </a:defRPr>
            </a:lvl7pPr>
            <a:lvl8pPr lvl="7" rtl="0">
              <a:spcBef>
                <a:spcPts val="0"/>
              </a:spcBef>
              <a:spcAft>
                <a:spcPts val="0"/>
              </a:spcAft>
              <a:buNone/>
              <a:defRPr>
                <a:solidFill>
                  <a:srgbClr val="282828"/>
                </a:solidFill>
              </a:defRPr>
            </a:lvl8pPr>
            <a:lvl9pPr lvl="8" rtl="0">
              <a:spcBef>
                <a:spcPts val="0"/>
              </a:spcBef>
              <a:spcAft>
                <a:spcPts val="0"/>
              </a:spcAft>
              <a:buNone/>
              <a:defRPr>
                <a:solidFill>
                  <a:srgbClr val="282828"/>
                </a:solidFill>
              </a:defRPr>
            </a:lvl9pPr>
          </a:lstStyle>
          <a:p/>
        </p:txBody>
      </p:sp>
      <p:sp>
        <p:nvSpPr>
          <p:cNvPr id="36" name="Google Shape;36;p7"/>
          <p:cNvSpPr txBox="1"/>
          <p:nvPr>
            <p:ph idx="2" type="subTitle"/>
          </p:nvPr>
        </p:nvSpPr>
        <p:spPr>
          <a:xfrm>
            <a:off x="4224823" y="773275"/>
            <a:ext cx="4444200" cy="30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282828"/>
                </a:solidFill>
                <a:latin typeface="Poppins"/>
                <a:ea typeface="Poppins"/>
                <a:cs typeface="Poppins"/>
                <a:sym typeface="Poppins"/>
              </a:defRPr>
            </a:lvl1pPr>
            <a:lvl2pPr lvl="1" rtl="0">
              <a:spcBef>
                <a:spcPts val="1600"/>
              </a:spcBef>
              <a:spcAft>
                <a:spcPts val="0"/>
              </a:spcAft>
              <a:buNone/>
              <a:defRPr>
                <a:solidFill>
                  <a:srgbClr val="282828"/>
                </a:solidFill>
              </a:defRPr>
            </a:lvl2pPr>
            <a:lvl3pPr lvl="2" rtl="0">
              <a:spcBef>
                <a:spcPts val="1600"/>
              </a:spcBef>
              <a:spcAft>
                <a:spcPts val="0"/>
              </a:spcAft>
              <a:buNone/>
              <a:defRPr>
                <a:solidFill>
                  <a:srgbClr val="282828"/>
                </a:solidFill>
              </a:defRPr>
            </a:lvl3pPr>
            <a:lvl4pPr lvl="3" rtl="0">
              <a:spcBef>
                <a:spcPts val="1600"/>
              </a:spcBef>
              <a:spcAft>
                <a:spcPts val="0"/>
              </a:spcAft>
              <a:buNone/>
              <a:defRPr>
                <a:solidFill>
                  <a:srgbClr val="282828"/>
                </a:solidFill>
              </a:defRPr>
            </a:lvl4pPr>
            <a:lvl5pPr lvl="4" rtl="0">
              <a:spcBef>
                <a:spcPts val="1600"/>
              </a:spcBef>
              <a:spcAft>
                <a:spcPts val="0"/>
              </a:spcAft>
              <a:buNone/>
              <a:defRPr>
                <a:solidFill>
                  <a:srgbClr val="282828"/>
                </a:solidFill>
              </a:defRPr>
            </a:lvl5pPr>
            <a:lvl6pPr lvl="5" rtl="0">
              <a:spcBef>
                <a:spcPts val="1600"/>
              </a:spcBef>
              <a:spcAft>
                <a:spcPts val="0"/>
              </a:spcAft>
              <a:buNone/>
              <a:defRPr>
                <a:solidFill>
                  <a:srgbClr val="282828"/>
                </a:solidFill>
              </a:defRPr>
            </a:lvl6pPr>
            <a:lvl7pPr lvl="6" rtl="0">
              <a:spcBef>
                <a:spcPts val="1600"/>
              </a:spcBef>
              <a:spcAft>
                <a:spcPts val="0"/>
              </a:spcAft>
              <a:buNone/>
              <a:defRPr>
                <a:solidFill>
                  <a:srgbClr val="282828"/>
                </a:solidFill>
              </a:defRPr>
            </a:lvl7pPr>
            <a:lvl8pPr lvl="7" rtl="0">
              <a:spcBef>
                <a:spcPts val="1600"/>
              </a:spcBef>
              <a:spcAft>
                <a:spcPts val="0"/>
              </a:spcAft>
              <a:buNone/>
              <a:defRPr>
                <a:solidFill>
                  <a:srgbClr val="282828"/>
                </a:solidFill>
              </a:defRPr>
            </a:lvl8pPr>
            <a:lvl9pPr lvl="8" rtl="0">
              <a:spcBef>
                <a:spcPts val="1600"/>
              </a:spcBef>
              <a:spcAft>
                <a:spcPts val="1600"/>
              </a:spcAft>
              <a:buNone/>
              <a:defRPr>
                <a:solidFill>
                  <a:srgbClr val="282828"/>
                </a:solidFill>
              </a:defRPr>
            </a:lvl9pPr>
          </a:lstStyle>
          <a:p/>
        </p:txBody>
      </p:sp>
      <p:sp>
        <p:nvSpPr>
          <p:cNvPr id="37" name="Google Shape;37;p7"/>
          <p:cNvSpPr/>
          <p:nvPr/>
        </p:nvSpPr>
        <p:spPr>
          <a:xfrm>
            <a:off x="0" y="0"/>
            <a:ext cx="3777600" cy="51435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 name="Google Shape;38;p7"/>
          <p:cNvPicPr preferRelativeResize="0"/>
          <p:nvPr/>
        </p:nvPicPr>
        <p:blipFill>
          <a:blip r:embed="rId2">
            <a:alphaModFix/>
          </a:blip>
          <a:stretch>
            <a:fillRect/>
          </a:stretch>
        </p:blipFill>
        <p:spPr>
          <a:xfrm>
            <a:off x="7609125" y="4562525"/>
            <a:ext cx="1286774" cy="3581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
  <p:cSld name="TITLE_AND_TWO_COLUMNS_1">
    <p:spTree>
      <p:nvGrpSpPr>
        <p:cNvPr id="39" name="Shape 39"/>
        <p:cNvGrpSpPr/>
        <p:nvPr/>
      </p:nvGrpSpPr>
      <p:grpSpPr>
        <a:xfrm>
          <a:off x="0" y="0"/>
          <a:ext cx="0" cy="0"/>
          <a:chOff x="0" y="0"/>
          <a:chExt cx="0" cy="0"/>
        </a:xfrm>
      </p:grpSpPr>
      <p:sp>
        <p:nvSpPr>
          <p:cNvPr id="40" name="Google Shape;40;p8"/>
          <p:cNvSpPr txBox="1"/>
          <p:nvPr>
            <p:ph idx="1" type="body"/>
          </p:nvPr>
        </p:nvSpPr>
        <p:spPr>
          <a:xfrm>
            <a:off x="414200" y="1377000"/>
            <a:ext cx="3795600" cy="3036000"/>
          </a:xfrm>
          <a:prstGeom prst="rect">
            <a:avLst/>
          </a:prstGeom>
        </p:spPr>
        <p:txBody>
          <a:bodyPr anchorCtr="0" anchor="t" bIns="91425" lIns="91425" spcFirstLastPara="1" rIns="91425" wrap="square" tIns="91425">
            <a:noAutofit/>
          </a:bodyPr>
          <a:lstStyle>
            <a:lvl1pPr indent="-317500" lvl="0" marL="457200" rtl="0">
              <a:lnSpc>
                <a:spcPct val="150000"/>
              </a:lnSpc>
              <a:spcBef>
                <a:spcPts val="0"/>
              </a:spcBef>
              <a:spcAft>
                <a:spcPts val="0"/>
              </a:spcAft>
              <a:buClr>
                <a:srgbClr val="282828"/>
              </a:buClr>
              <a:buSzPts val="1400"/>
              <a:buFont typeface="Poppins"/>
              <a:buChar char="●"/>
              <a:defRPr sz="1400">
                <a:solidFill>
                  <a:srgbClr val="282828"/>
                </a:solidFill>
                <a:latin typeface="Poppins"/>
                <a:ea typeface="Poppins"/>
                <a:cs typeface="Poppins"/>
                <a:sym typeface="Poppins"/>
              </a:defRPr>
            </a:lvl1pPr>
            <a:lvl2pPr indent="-317500" lvl="1" marL="9144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2pPr>
            <a:lvl3pPr indent="-317500" lvl="2" marL="13716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3pPr>
            <a:lvl4pPr indent="-317500" lvl="3" marL="18288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4pPr>
            <a:lvl5pPr indent="-317500" lvl="4" marL="22860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5pPr>
            <a:lvl6pPr indent="-317500" lvl="5" marL="27432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6pPr>
            <a:lvl7pPr indent="-317500" lvl="6" marL="32004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7pPr>
            <a:lvl8pPr indent="-317500" lvl="7" marL="3657600" rtl="0">
              <a:lnSpc>
                <a:spcPct val="15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8pPr>
            <a:lvl9pPr indent="-317500" lvl="8" marL="4114800" rtl="0">
              <a:lnSpc>
                <a:spcPct val="150000"/>
              </a:lnSpc>
              <a:spcBef>
                <a:spcPts val="1200"/>
              </a:spcBef>
              <a:spcAft>
                <a:spcPts val="1200"/>
              </a:spcAft>
              <a:buClr>
                <a:srgbClr val="282828"/>
              </a:buClr>
              <a:buSzPts val="1400"/>
              <a:buFont typeface="Work Sans"/>
              <a:buChar char="■"/>
              <a:defRPr>
                <a:solidFill>
                  <a:srgbClr val="282828"/>
                </a:solidFill>
                <a:latin typeface="Work Sans"/>
                <a:ea typeface="Work Sans"/>
                <a:cs typeface="Work Sans"/>
                <a:sym typeface="Work Sans"/>
              </a:defRPr>
            </a:lvl9pPr>
          </a:lstStyle>
          <a:p/>
        </p:txBody>
      </p:sp>
      <p:sp>
        <p:nvSpPr>
          <p:cNvPr id="41" name="Google Shape;41;p8"/>
          <p:cNvSpPr txBox="1"/>
          <p:nvPr>
            <p:ph idx="2" type="body"/>
          </p:nvPr>
        </p:nvSpPr>
        <p:spPr>
          <a:xfrm>
            <a:off x="4514650" y="1377000"/>
            <a:ext cx="4026300" cy="3036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282828"/>
              </a:buClr>
              <a:buSzPts val="1400"/>
              <a:buFont typeface="Poppins"/>
              <a:buChar char="●"/>
              <a:defRPr sz="1400">
                <a:solidFill>
                  <a:srgbClr val="282828"/>
                </a:solidFill>
                <a:latin typeface="Poppins"/>
                <a:ea typeface="Poppins"/>
                <a:cs typeface="Poppins"/>
                <a:sym typeface="Poppins"/>
              </a:defRPr>
            </a:lvl1pPr>
            <a:lvl2pPr indent="-317500" lvl="1" marL="914400" rtl="0">
              <a:lnSpc>
                <a:spcPct val="10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2pPr>
            <a:lvl3pPr indent="-317500" lvl="2" marL="1371600" rtl="0">
              <a:lnSpc>
                <a:spcPct val="10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3pPr>
            <a:lvl4pPr indent="-317500" lvl="3" marL="1828800" rtl="0">
              <a:lnSpc>
                <a:spcPct val="10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4pPr>
            <a:lvl5pPr indent="-317500" lvl="4" marL="2286000" rtl="0">
              <a:lnSpc>
                <a:spcPct val="10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5pPr>
            <a:lvl6pPr indent="-317500" lvl="5" marL="2743200" rtl="0">
              <a:lnSpc>
                <a:spcPct val="10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6pPr>
            <a:lvl7pPr indent="-317500" lvl="6" marL="3200400" rtl="0">
              <a:lnSpc>
                <a:spcPct val="10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7pPr>
            <a:lvl8pPr indent="-317500" lvl="7" marL="3657600" rtl="0">
              <a:lnSpc>
                <a:spcPct val="100000"/>
              </a:lnSpc>
              <a:spcBef>
                <a:spcPts val="1200"/>
              </a:spcBef>
              <a:spcAft>
                <a:spcPts val="0"/>
              </a:spcAft>
              <a:buClr>
                <a:srgbClr val="282828"/>
              </a:buClr>
              <a:buSzPts val="1400"/>
              <a:buFont typeface="Poppins"/>
              <a:buChar char="○"/>
              <a:defRPr>
                <a:solidFill>
                  <a:srgbClr val="282828"/>
                </a:solidFill>
                <a:latin typeface="Poppins"/>
                <a:ea typeface="Poppins"/>
                <a:cs typeface="Poppins"/>
                <a:sym typeface="Poppins"/>
              </a:defRPr>
            </a:lvl8pPr>
            <a:lvl9pPr indent="-317500" lvl="8" marL="4114800" rtl="0">
              <a:lnSpc>
                <a:spcPct val="100000"/>
              </a:lnSpc>
              <a:spcBef>
                <a:spcPts val="1200"/>
              </a:spcBef>
              <a:spcAft>
                <a:spcPts val="1200"/>
              </a:spcAft>
              <a:buClr>
                <a:srgbClr val="282828"/>
              </a:buClr>
              <a:buSzPts val="1400"/>
              <a:buFont typeface="Poppins"/>
              <a:buChar char="■"/>
              <a:defRPr>
                <a:solidFill>
                  <a:srgbClr val="282828"/>
                </a:solidFill>
                <a:latin typeface="Poppins"/>
                <a:ea typeface="Poppins"/>
                <a:cs typeface="Poppins"/>
                <a:sym typeface="Poppins"/>
              </a:defRPr>
            </a:lvl9pPr>
          </a:lstStyle>
          <a:p/>
        </p:txBody>
      </p:sp>
      <p:sp>
        <p:nvSpPr>
          <p:cNvPr id="42" name="Google Shape;42;p8"/>
          <p:cNvSpPr txBox="1"/>
          <p:nvPr>
            <p:ph type="title"/>
          </p:nvPr>
        </p:nvSpPr>
        <p:spPr>
          <a:xfrm>
            <a:off x="414200" y="251525"/>
            <a:ext cx="7745100" cy="512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800">
                <a:solidFill>
                  <a:srgbClr val="282828"/>
                </a:solidFill>
                <a:latin typeface="Poppins SemiBold"/>
                <a:ea typeface="Poppins SemiBold"/>
                <a:cs typeface="Poppins SemiBold"/>
                <a:sym typeface="Poppins SemiBold"/>
              </a:defRPr>
            </a:lvl1pPr>
            <a:lvl2pPr lvl="1" rtl="0">
              <a:spcBef>
                <a:spcPts val="0"/>
              </a:spcBef>
              <a:spcAft>
                <a:spcPts val="0"/>
              </a:spcAft>
              <a:buNone/>
              <a:defRPr>
                <a:solidFill>
                  <a:srgbClr val="282828"/>
                </a:solidFill>
              </a:defRPr>
            </a:lvl2pPr>
            <a:lvl3pPr lvl="2" rtl="0">
              <a:spcBef>
                <a:spcPts val="0"/>
              </a:spcBef>
              <a:spcAft>
                <a:spcPts val="0"/>
              </a:spcAft>
              <a:buNone/>
              <a:defRPr>
                <a:solidFill>
                  <a:srgbClr val="282828"/>
                </a:solidFill>
              </a:defRPr>
            </a:lvl3pPr>
            <a:lvl4pPr lvl="3" rtl="0">
              <a:spcBef>
                <a:spcPts val="0"/>
              </a:spcBef>
              <a:spcAft>
                <a:spcPts val="0"/>
              </a:spcAft>
              <a:buNone/>
              <a:defRPr>
                <a:solidFill>
                  <a:srgbClr val="282828"/>
                </a:solidFill>
              </a:defRPr>
            </a:lvl4pPr>
            <a:lvl5pPr lvl="4" rtl="0">
              <a:spcBef>
                <a:spcPts val="0"/>
              </a:spcBef>
              <a:spcAft>
                <a:spcPts val="0"/>
              </a:spcAft>
              <a:buNone/>
              <a:defRPr>
                <a:solidFill>
                  <a:srgbClr val="282828"/>
                </a:solidFill>
              </a:defRPr>
            </a:lvl5pPr>
            <a:lvl6pPr lvl="5" rtl="0">
              <a:spcBef>
                <a:spcPts val="0"/>
              </a:spcBef>
              <a:spcAft>
                <a:spcPts val="0"/>
              </a:spcAft>
              <a:buNone/>
              <a:defRPr>
                <a:solidFill>
                  <a:srgbClr val="282828"/>
                </a:solidFill>
              </a:defRPr>
            </a:lvl6pPr>
            <a:lvl7pPr lvl="6" rtl="0">
              <a:spcBef>
                <a:spcPts val="0"/>
              </a:spcBef>
              <a:spcAft>
                <a:spcPts val="0"/>
              </a:spcAft>
              <a:buNone/>
              <a:defRPr>
                <a:solidFill>
                  <a:srgbClr val="282828"/>
                </a:solidFill>
              </a:defRPr>
            </a:lvl7pPr>
            <a:lvl8pPr lvl="7" rtl="0">
              <a:spcBef>
                <a:spcPts val="0"/>
              </a:spcBef>
              <a:spcAft>
                <a:spcPts val="0"/>
              </a:spcAft>
              <a:buNone/>
              <a:defRPr>
                <a:solidFill>
                  <a:srgbClr val="282828"/>
                </a:solidFill>
              </a:defRPr>
            </a:lvl8pPr>
            <a:lvl9pPr lvl="8" rtl="0">
              <a:spcBef>
                <a:spcPts val="0"/>
              </a:spcBef>
              <a:spcAft>
                <a:spcPts val="0"/>
              </a:spcAft>
              <a:buNone/>
              <a:defRPr>
                <a:solidFill>
                  <a:srgbClr val="282828"/>
                </a:solidFill>
              </a:defRPr>
            </a:lvl9pPr>
          </a:lstStyle>
          <a:p/>
        </p:txBody>
      </p:sp>
      <p:sp>
        <p:nvSpPr>
          <p:cNvPr id="43" name="Google Shape;43;p8"/>
          <p:cNvSpPr txBox="1"/>
          <p:nvPr>
            <p:ph idx="3" type="subTitle"/>
          </p:nvPr>
        </p:nvSpPr>
        <p:spPr>
          <a:xfrm>
            <a:off x="414200" y="773275"/>
            <a:ext cx="7745100" cy="30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282828"/>
                </a:solidFill>
                <a:latin typeface="Poppins"/>
                <a:ea typeface="Poppins"/>
                <a:cs typeface="Poppins"/>
                <a:sym typeface="Poppins"/>
              </a:defRPr>
            </a:lvl1pPr>
            <a:lvl2pPr lvl="1" rtl="0">
              <a:spcBef>
                <a:spcPts val="1600"/>
              </a:spcBef>
              <a:spcAft>
                <a:spcPts val="0"/>
              </a:spcAft>
              <a:buNone/>
              <a:defRPr>
                <a:solidFill>
                  <a:srgbClr val="282828"/>
                </a:solidFill>
                <a:latin typeface="Work Sans"/>
                <a:ea typeface="Work Sans"/>
                <a:cs typeface="Work Sans"/>
                <a:sym typeface="Work Sans"/>
              </a:defRPr>
            </a:lvl2pPr>
            <a:lvl3pPr lvl="2" rtl="0">
              <a:spcBef>
                <a:spcPts val="1600"/>
              </a:spcBef>
              <a:spcAft>
                <a:spcPts val="0"/>
              </a:spcAft>
              <a:buNone/>
              <a:defRPr>
                <a:solidFill>
                  <a:srgbClr val="282828"/>
                </a:solidFill>
                <a:latin typeface="Work Sans"/>
                <a:ea typeface="Work Sans"/>
                <a:cs typeface="Work Sans"/>
                <a:sym typeface="Work Sans"/>
              </a:defRPr>
            </a:lvl3pPr>
            <a:lvl4pPr lvl="3" rtl="0">
              <a:spcBef>
                <a:spcPts val="1600"/>
              </a:spcBef>
              <a:spcAft>
                <a:spcPts val="0"/>
              </a:spcAft>
              <a:buNone/>
              <a:defRPr>
                <a:solidFill>
                  <a:srgbClr val="282828"/>
                </a:solidFill>
                <a:latin typeface="Work Sans"/>
                <a:ea typeface="Work Sans"/>
                <a:cs typeface="Work Sans"/>
                <a:sym typeface="Work Sans"/>
              </a:defRPr>
            </a:lvl4pPr>
            <a:lvl5pPr lvl="4" rtl="0">
              <a:spcBef>
                <a:spcPts val="1600"/>
              </a:spcBef>
              <a:spcAft>
                <a:spcPts val="0"/>
              </a:spcAft>
              <a:buNone/>
              <a:defRPr>
                <a:solidFill>
                  <a:srgbClr val="282828"/>
                </a:solidFill>
                <a:latin typeface="Work Sans"/>
                <a:ea typeface="Work Sans"/>
                <a:cs typeface="Work Sans"/>
                <a:sym typeface="Work Sans"/>
              </a:defRPr>
            </a:lvl5pPr>
            <a:lvl6pPr lvl="5" rtl="0">
              <a:spcBef>
                <a:spcPts val="1600"/>
              </a:spcBef>
              <a:spcAft>
                <a:spcPts val="0"/>
              </a:spcAft>
              <a:buNone/>
              <a:defRPr>
                <a:solidFill>
                  <a:srgbClr val="282828"/>
                </a:solidFill>
                <a:latin typeface="Work Sans"/>
                <a:ea typeface="Work Sans"/>
                <a:cs typeface="Work Sans"/>
                <a:sym typeface="Work Sans"/>
              </a:defRPr>
            </a:lvl6pPr>
            <a:lvl7pPr lvl="6" rtl="0">
              <a:spcBef>
                <a:spcPts val="1600"/>
              </a:spcBef>
              <a:spcAft>
                <a:spcPts val="0"/>
              </a:spcAft>
              <a:buNone/>
              <a:defRPr>
                <a:solidFill>
                  <a:srgbClr val="282828"/>
                </a:solidFill>
                <a:latin typeface="Work Sans"/>
                <a:ea typeface="Work Sans"/>
                <a:cs typeface="Work Sans"/>
                <a:sym typeface="Work Sans"/>
              </a:defRPr>
            </a:lvl7pPr>
            <a:lvl8pPr lvl="7" rtl="0">
              <a:spcBef>
                <a:spcPts val="1600"/>
              </a:spcBef>
              <a:spcAft>
                <a:spcPts val="0"/>
              </a:spcAft>
              <a:buNone/>
              <a:defRPr>
                <a:solidFill>
                  <a:srgbClr val="282828"/>
                </a:solidFill>
                <a:latin typeface="Work Sans"/>
                <a:ea typeface="Work Sans"/>
                <a:cs typeface="Work Sans"/>
                <a:sym typeface="Work Sans"/>
              </a:defRPr>
            </a:lvl8pPr>
            <a:lvl9pPr lvl="8" rtl="0">
              <a:spcBef>
                <a:spcPts val="1600"/>
              </a:spcBef>
              <a:spcAft>
                <a:spcPts val="1600"/>
              </a:spcAft>
              <a:buNone/>
              <a:defRPr>
                <a:solidFill>
                  <a:srgbClr val="282828"/>
                </a:solidFill>
                <a:latin typeface="Work Sans"/>
                <a:ea typeface="Work Sans"/>
                <a:cs typeface="Work Sans"/>
                <a:sym typeface="Work Sans"/>
              </a:defRPr>
            </a:lvl9pPr>
          </a:lstStyle>
          <a:p/>
        </p:txBody>
      </p:sp>
      <p:pic>
        <p:nvPicPr>
          <p:cNvPr id="44" name="Google Shape;44;p8"/>
          <p:cNvPicPr preferRelativeResize="0"/>
          <p:nvPr/>
        </p:nvPicPr>
        <p:blipFill>
          <a:blip r:embed="rId2">
            <a:alphaModFix/>
          </a:blip>
          <a:stretch>
            <a:fillRect/>
          </a:stretch>
        </p:blipFill>
        <p:spPr>
          <a:xfrm>
            <a:off x="7609125" y="4562525"/>
            <a:ext cx="1286774" cy="3581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amp; Text">
  <p:cSld name="CAPTION_ONLY">
    <p:spTree>
      <p:nvGrpSpPr>
        <p:cNvPr id="45" name="Shape 45"/>
        <p:cNvGrpSpPr/>
        <p:nvPr/>
      </p:nvGrpSpPr>
      <p:grpSpPr>
        <a:xfrm>
          <a:off x="0" y="0"/>
          <a:ext cx="0" cy="0"/>
          <a:chOff x="0" y="0"/>
          <a:chExt cx="0" cy="0"/>
        </a:xfrm>
      </p:grpSpPr>
      <p:sp>
        <p:nvSpPr>
          <p:cNvPr id="46" name="Google Shape;46;p9"/>
          <p:cNvSpPr txBox="1"/>
          <p:nvPr>
            <p:ph type="title"/>
          </p:nvPr>
        </p:nvSpPr>
        <p:spPr>
          <a:xfrm>
            <a:off x="0" y="2189100"/>
            <a:ext cx="9144000" cy="765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800">
                <a:solidFill>
                  <a:srgbClr val="FFFFFF"/>
                </a:solidFill>
                <a:latin typeface="Poppins SemiBold"/>
                <a:ea typeface="Poppins SemiBold"/>
                <a:cs typeface="Poppins SemiBold"/>
                <a:sym typeface="Poppins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7" name="Google Shape;47;p9"/>
          <p:cNvPicPr preferRelativeResize="0"/>
          <p:nvPr/>
        </p:nvPicPr>
        <p:blipFill>
          <a:blip r:embed="rId2">
            <a:alphaModFix/>
          </a:blip>
          <a:stretch>
            <a:fillRect/>
          </a:stretch>
        </p:blipFill>
        <p:spPr>
          <a:xfrm>
            <a:off x="7609125" y="4562525"/>
            <a:ext cx="1286774" cy="3581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CUSTOM">
    <p:spTree>
      <p:nvGrpSpPr>
        <p:cNvPr id="48" name="Shape 4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 name="Shape 64"/>
        <p:cNvGrpSpPr/>
        <p:nvPr/>
      </p:nvGrpSpPr>
      <p:grpSpPr>
        <a:xfrm>
          <a:off x="0" y="0"/>
          <a:ext cx="0" cy="0"/>
          <a:chOff x="0" y="0"/>
          <a:chExt cx="0" cy="0"/>
        </a:xfrm>
      </p:grpSpPr>
      <p:sp>
        <p:nvSpPr>
          <p:cNvPr id="65" name="Google Shape;65;p15"/>
          <p:cNvSpPr txBox="1"/>
          <p:nvPr>
            <p:ph idx="1" type="body"/>
          </p:nvPr>
        </p:nvSpPr>
        <p:spPr>
          <a:xfrm>
            <a:off x="311700" y="1152475"/>
            <a:ext cx="8520600" cy="3416400"/>
          </a:xfrm>
          <a:prstGeom prst="rect">
            <a:avLst/>
          </a:prstGeom>
          <a:noFill/>
          <a:ln>
            <a:noFill/>
          </a:ln>
        </p:spPr>
        <p:txBody>
          <a:bodyPr anchorCtr="0" anchor="t" bIns="91450" lIns="91450" spcFirstLastPara="1" rIns="91450" wrap="square" tIns="91450">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sz="1400">
                <a:solidFill>
                  <a:schemeClr val="dk2"/>
                </a:solidFill>
              </a:defRPr>
            </a:lvl2pPr>
            <a:lvl3pPr indent="-317500" lvl="2" marL="1371600" rtl="0">
              <a:lnSpc>
                <a:spcPct val="115000"/>
              </a:lnSpc>
              <a:spcBef>
                <a:spcPts val="1600"/>
              </a:spcBef>
              <a:spcAft>
                <a:spcPts val="0"/>
              </a:spcAft>
              <a:buClr>
                <a:schemeClr val="dk2"/>
              </a:buClr>
              <a:buSzPts val="1400"/>
              <a:buChar char="■"/>
              <a:defRPr sz="1400">
                <a:solidFill>
                  <a:schemeClr val="dk2"/>
                </a:solidFill>
              </a:defRPr>
            </a:lvl3pPr>
            <a:lvl4pPr indent="-317500" lvl="3" marL="1828800" rtl="0">
              <a:lnSpc>
                <a:spcPct val="115000"/>
              </a:lnSpc>
              <a:spcBef>
                <a:spcPts val="1600"/>
              </a:spcBef>
              <a:spcAft>
                <a:spcPts val="0"/>
              </a:spcAft>
              <a:buClr>
                <a:schemeClr val="dk2"/>
              </a:buClr>
              <a:buSzPts val="1400"/>
              <a:buChar char="●"/>
              <a:defRPr sz="1400">
                <a:solidFill>
                  <a:schemeClr val="dk2"/>
                </a:solidFill>
              </a:defRPr>
            </a:lvl4pPr>
            <a:lvl5pPr indent="-317500" lvl="4" marL="2286000" rtl="0">
              <a:lnSpc>
                <a:spcPct val="115000"/>
              </a:lnSpc>
              <a:spcBef>
                <a:spcPts val="1600"/>
              </a:spcBef>
              <a:spcAft>
                <a:spcPts val="0"/>
              </a:spcAft>
              <a:buClr>
                <a:schemeClr val="dk2"/>
              </a:buClr>
              <a:buSzPts val="1400"/>
              <a:buChar char="○"/>
              <a:defRPr sz="1400">
                <a:solidFill>
                  <a:schemeClr val="dk2"/>
                </a:solidFill>
              </a:defRPr>
            </a:lvl5pPr>
            <a:lvl6pPr indent="-317500" lvl="5" marL="2743200" rtl="0">
              <a:lnSpc>
                <a:spcPct val="115000"/>
              </a:lnSpc>
              <a:spcBef>
                <a:spcPts val="1600"/>
              </a:spcBef>
              <a:spcAft>
                <a:spcPts val="0"/>
              </a:spcAft>
              <a:buClr>
                <a:schemeClr val="dk2"/>
              </a:buClr>
              <a:buSzPts val="1400"/>
              <a:buChar char="■"/>
              <a:defRPr sz="1400">
                <a:solidFill>
                  <a:schemeClr val="dk2"/>
                </a:solidFill>
              </a:defRPr>
            </a:lvl6pPr>
            <a:lvl7pPr indent="-317500" lvl="6" marL="3200400" rtl="0">
              <a:lnSpc>
                <a:spcPct val="115000"/>
              </a:lnSpc>
              <a:spcBef>
                <a:spcPts val="1600"/>
              </a:spcBef>
              <a:spcAft>
                <a:spcPts val="0"/>
              </a:spcAft>
              <a:buClr>
                <a:schemeClr val="dk2"/>
              </a:buClr>
              <a:buSzPts val="1400"/>
              <a:buChar char="●"/>
              <a:defRPr sz="1400">
                <a:solidFill>
                  <a:schemeClr val="dk2"/>
                </a:solidFill>
              </a:defRPr>
            </a:lvl7pPr>
            <a:lvl8pPr indent="-317500" lvl="7" marL="3657600" rtl="0">
              <a:lnSpc>
                <a:spcPct val="115000"/>
              </a:lnSpc>
              <a:spcBef>
                <a:spcPts val="1600"/>
              </a:spcBef>
              <a:spcAft>
                <a:spcPts val="0"/>
              </a:spcAft>
              <a:buClr>
                <a:schemeClr val="dk2"/>
              </a:buClr>
              <a:buSzPts val="1400"/>
              <a:buChar char="○"/>
              <a:defRPr sz="1400">
                <a:solidFill>
                  <a:schemeClr val="dk2"/>
                </a:solidFill>
              </a:defRPr>
            </a:lvl8pPr>
            <a:lvl9pPr indent="-317500" lvl="8" marL="4114800" rtl="0">
              <a:lnSpc>
                <a:spcPct val="115000"/>
              </a:lnSpc>
              <a:spcBef>
                <a:spcPts val="1600"/>
              </a:spcBef>
              <a:spcAft>
                <a:spcPts val="1600"/>
              </a:spcAft>
              <a:buClr>
                <a:schemeClr val="dk2"/>
              </a:buClr>
              <a:buSzPts val="1400"/>
              <a:buChar char="■"/>
              <a:defRPr sz="1400">
                <a:solidFill>
                  <a:schemeClr val="dk2"/>
                </a:solidFill>
              </a:defRPr>
            </a:lvl9pPr>
          </a:lstStyle>
          <a:p/>
        </p:txBody>
      </p:sp>
      <p:sp>
        <p:nvSpPr>
          <p:cNvPr id="66" name="Google Shape;66;p15"/>
          <p:cNvSpPr txBox="1"/>
          <p:nvPr>
            <p:ph idx="12" type="sldNum"/>
          </p:nvPr>
        </p:nvSpPr>
        <p:spPr>
          <a:xfrm>
            <a:off x="8472458" y="4663217"/>
            <a:ext cx="548700" cy="393600"/>
          </a:xfrm>
          <a:prstGeom prst="rect">
            <a:avLst/>
          </a:prstGeom>
          <a:noFill/>
          <a:ln>
            <a:noFill/>
          </a:ln>
        </p:spPr>
        <p:txBody>
          <a:bodyPr anchorCtr="0" anchor="ctr" bIns="91450" lIns="91450" spcFirstLastPara="1" rIns="91450" wrap="square" tIns="91450">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15"/>
          <p:cNvSpPr/>
          <p:nvPr/>
        </p:nvSpPr>
        <p:spPr>
          <a:xfrm>
            <a:off x="0" y="0"/>
            <a:ext cx="480900" cy="5143500"/>
          </a:xfrm>
          <a:prstGeom prst="rect">
            <a:avLst/>
          </a:prstGeom>
          <a:solidFill>
            <a:srgbClr val="0C0C0C"/>
          </a:solidFill>
          <a:ln>
            <a:noFill/>
          </a:ln>
        </p:spPr>
        <p:txBody>
          <a:bodyPr anchorCtr="0" anchor="ctr" bIns="45725" lIns="91450" spcFirstLastPara="1" rIns="91450" wrap="square" tIns="45725">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descr="A picture containing logo&#10;&#10;Description automatically generated" id="68" name="Google Shape;68;p15"/>
          <p:cNvPicPr preferRelativeResize="0"/>
          <p:nvPr/>
        </p:nvPicPr>
        <p:blipFill rotWithShape="1">
          <a:blip r:embed="rId1">
            <a:alphaModFix/>
          </a:blip>
          <a:srcRect b="0" l="0" r="0" t="0"/>
          <a:stretch/>
        </p:blipFill>
        <p:spPr>
          <a:xfrm>
            <a:off x="22674" y="129911"/>
            <a:ext cx="436269" cy="436269"/>
          </a:xfrm>
          <a:prstGeom prst="rect">
            <a:avLst/>
          </a:prstGeom>
          <a:noFill/>
          <a:ln>
            <a:noFill/>
          </a:ln>
        </p:spPr>
      </p:pic>
      <p:sp>
        <p:nvSpPr>
          <p:cNvPr id="69" name="Google Shape;69;p15"/>
          <p:cNvSpPr txBox="1"/>
          <p:nvPr/>
        </p:nvSpPr>
        <p:spPr>
          <a:xfrm>
            <a:off x="0" y="4805758"/>
            <a:ext cx="480900" cy="261600"/>
          </a:xfrm>
          <a:prstGeom prst="rect">
            <a:avLst/>
          </a:prstGeom>
          <a:noFill/>
          <a:ln>
            <a:noFill/>
          </a:ln>
        </p:spPr>
        <p:txBody>
          <a:bodyPr anchorCtr="0" anchor="t" bIns="45725" lIns="91450" spcFirstLastPara="1" rIns="91450" wrap="square" tIns="45725">
            <a:spAutoFit/>
          </a:bodyPr>
          <a:lstStyle/>
          <a:p>
            <a:pPr indent="0" lvl="0" marL="0" marR="0" rtl="0" algn="ctr">
              <a:spcBef>
                <a:spcPts val="0"/>
              </a:spcBef>
              <a:spcAft>
                <a:spcPts val="0"/>
              </a:spcAft>
              <a:buNone/>
            </a:pPr>
            <a:r>
              <a:rPr b="0" i="0" lang="de" sz="1100" u="none" cap="none" strike="noStrike">
                <a:solidFill>
                  <a:srgbClr val="FFFFFF"/>
                </a:solidFill>
                <a:latin typeface="Poppins"/>
                <a:ea typeface="Poppins"/>
                <a:cs typeface="Poppins"/>
                <a:sym typeface="Poppins"/>
              </a:rPr>
              <a:t>0</a:t>
            </a:r>
            <a:fld id="{00000000-1234-1234-1234-123412341234}" type="slidenum">
              <a:rPr b="0" i="0" lang="de" sz="1100" u="none" cap="none" strike="noStrike">
                <a:solidFill>
                  <a:srgbClr val="FFFFFF"/>
                </a:solidFill>
                <a:latin typeface="Poppins"/>
                <a:ea typeface="Poppins"/>
                <a:cs typeface="Poppins"/>
                <a:sym typeface="Poppins"/>
              </a:rPr>
              <a:t>‹#›</a:t>
            </a:fld>
            <a:endParaRPr b="0" i="0" sz="1100" u="none" cap="none" strike="noStrike">
              <a:solidFill>
                <a:srgbClr val="FFFFFF"/>
              </a:solidFill>
              <a:latin typeface="Poppins"/>
              <a:ea typeface="Poppins"/>
              <a:cs typeface="Poppins"/>
              <a:sym typeface="Poppins"/>
            </a:endParaRPr>
          </a:p>
        </p:txBody>
      </p:sp>
      <p:sp>
        <p:nvSpPr>
          <p:cNvPr id="70" name="Google Shape;70;p15"/>
          <p:cNvSpPr txBox="1"/>
          <p:nvPr/>
        </p:nvSpPr>
        <p:spPr>
          <a:xfrm rot="-5400000">
            <a:off x="-640650" y="2433150"/>
            <a:ext cx="1762500" cy="277200"/>
          </a:xfrm>
          <a:prstGeom prst="rect">
            <a:avLst/>
          </a:prstGeom>
          <a:noFill/>
          <a:ln>
            <a:noFill/>
          </a:ln>
        </p:spPr>
        <p:txBody>
          <a:bodyPr anchorCtr="0" anchor="t" bIns="45725" lIns="91450" spcFirstLastPara="1" rIns="91450" wrap="square" tIns="45725">
            <a:spAutoFit/>
          </a:bodyPr>
          <a:lstStyle/>
          <a:p>
            <a:pPr indent="0" lvl="0" marL="0" marR="0" rtl="0" algn="ctr">
              <a:spcBef>
                <a:spcPts val="0"/>
              </a:spcBef>
              <a:spcAft>
                <a:spcPts val="0"/>
              </a:spcAft>
              <a:buNone/>
            </a:pPr>
            <a:r>
              <a:rPr b="1" lang="de" sz="1200">
                <a:solidFill>
                  <a:srgbClr val="FFFFFF"/>
                </a:solidFill>
                <a:latin typeface="Poppins SemiBold"/>
                <a:ea typeface="Poppins SemiBold"/>
                <a:cs typeface="Poppins SemiBold"/>
                <a:sym typeface="Poppins SemiBold"/>
              </a:rPr>
              <a:t>CHANGE ME</a:t>
            </a:r>
            <a:endParaRPr sz="1400"/>
          </a:p>
        </p:txBody>
      </p:sp>
      <p:sp>
        <p:nvSpPr>
          <p:cNvPr id="71" name="Google Shape;71;p15"/>
          <p:cNvSpPr txBox="1"/>
          <p:nvPr/>
        </p:nvSpPr>
        <p:spPr>
          <a:xfrm>
            <a:off x="-676200" y="366875"/>
            <a:ext cx="4143600" cy="400200"/>
          </a:xfrm>
          <a:prstGeom prst="rect">
            <a:avLst/>
          </a:prstGeom>
          <a:noFill/>
          <a:ln>
            <a:noFill/>
          </a:ln>
        </p:spPr>
        <p:txBody>
          <a:bodyPr anchorCtr="0" anchor="t" bIns="91450" lIns="91450" spcFirstLastPara="1" rIns="91450" wrap="square" tIns="91450">
            <a:sp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comments" Target="../comments/commen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comments" Target="../comments/commen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17.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0C0C"/>
        </a:solidFill>
      </p:bgPr>
    </p:bg>
    <p:spTree>
      <p:nvGrpSpPr>
        <p:cNvPr id="112" name="Shape 112"/>
        <p:cNvGrpSpPr/>
        <p:nvPr/>
      </p:nvGrpSpPr>
      <p:grpSpPr>
        <a:xfrm>
          <a:off x="0" y="0"/>
          <a:ext cx="0" cy="0"/>
          <a:chOff x="0" y="0"/>
          <a:chExt cx="0" cy="0"/>
        </a:xfrm>
      </p:grpSpPr>
      <p:pic>
        <p:nvPicPr>
          <p:cNvPr id="113" name="Google Shape;113;p26"/>
          <p:cNvPicPr preferRelativeResize="0"/>
          <p:nvPr/>
        </p:nvPicPr>
        <p:blipFill rotWithShape="1">
          <a:blip r:embed="rId3">
            <a:alphaModFix amt="12000"/>
          </a:blip>
          <a:srcRect b="13513" l="19196" r="22507" t="16541"/>
          <a:stretch/>
        </p:blipFill>
        <p:spPr>
          <a:xfrm rot="-826906">
            <a:off x="461419" y="-659512"/>
            <a:ext cx="5554570" cy="6664512"/>
          </a:xfrm>
          <a:prstGeom prst="rect">
            <a:avLst/>
          </a:prstGeom>
          <a:noFill/>
          <a:ln>
            <a:noFill/>
          </a:ln>
        </p:spPr>
      </p:pic>
      <p:sp>
        <p:nvSpPr>
          <p:cNvPr id="114" name="Google Shape;114;p26"/>
          <p:cNvSpPr txBox="1"/>
          <p:nvPr>
            <p:ph type="title"/>
          </p:nvPr>
        </p:nvSpPr>
        <p:spPr>
          <a:xfrm>
            <a:off x="956251" y="1390299"/>
            <a:ext cx="7725300" cy="2032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Clr>
                <a:srgbClr val="000000"/>
              </a:buClr>
              <a:buFont typeface="Arial"/>
              <a:buNone/>
            </a:pPr>
            <a:r>
              <a:rPr i="1" lang="de" sz="4700">
                <a:solidFill>
                  <a:srgbClr val="27D17F"/>
                </a:solidFill>
                <a:latin typeface="Poppins SemiBold"/>
                <a:ea typeface="Poppins SemiBold"/>
                <a:cs typeface="Poppins SemiBold"/>
                <a:sym typeface="Poppins SemiBold"/>
              </a:rPr>
              <a:t>BYA Bitvavo</a:t>
            </a:r>
            <a:endParaRPr i="1" sz="4700">
              <a:solidFill>
                <a:srgbClr val="27D17F"/>
              </a:solidFill>
              <a:latin typeface="Poppins SemiBold"/>
              <a:ea typeface="Poppins SemiBold"/>
              <a:cs typeface="Poppins SemiBold"/>
              <a:sym typeface="Poppins SemiBold"/>
            </a:endParaRPr>
          </a:p>
          <a:p>
            <a:pPr indent="0" lvl="0" marL="0" rtl="0" algn="l">
              <a:spcBef>
                <a:spcPts val="0"/>
              </a:spcBef>
              <a:spcAft>
                <a:spcPts val="0"/>
              </a:spcAft>
              <a:buClr>
                <a:srgbClr val="000000"/>
              </a:buClr>
              <a:buFont typeface="Arial"/>
              <a:buNone/>
            </a:pPr>
            <a:r>
              <a:rPr i="1" lang="de" sz="2600">
                <a:solidFill>
                  <a:srgbClr val="27D17F"/>
                </a:solidFill>
                <a:latin typeface="Poppins SemiBold"/>
                <a:ea typeface="Poppins SemiBold"/>
                <a:cs typeface="Poppins SemiBold"/>
                <a:sym typeface="Poppins SemiBold"/>
              </a:rPr>
              <a:t>Long-Term Analysis</a:t>
            </a:r>
            <a:endParaRPr i="1" sz="2600">
              <a:solidFill>
                <a:srgbClr val="27D17F"/>
              </a:solidFill>
              <a:latin typeface="Poppins SemiBold"/>
              <a:ea typeface="Poppins SemiBold"/>
              <a:cs typeface="Poppins SemiBold"/>
              <a:sym typeface="Poppins SemiBold"/>
            </a:endParaRPr>
          </a:p>
          <a:p>
            <a:pPr indent="0" lvl="0" marL="0" rtl="0" algn="l">
              <a:spcBef>
                <a:spcPts val="0"/>
              </a:spcBef>
              <a:spcAft>
                <a:spcPts val="0"/>
              </a:spcAft>
              <a:buClr>
                <a:srgbClr val="000000"/>
              </a:buClr>
              <a:buFont typeface="Arial"/>
              <a:buNone/>
            </a:pPr>
            <a:r>
              <a:t/>
            </a:r>
            <a:endParaRPr i="1" sz="2200">
              <a:solidFill>
                <a:srgbClr val="27D17F"/>
              </a:solidFill>
              <a:latin typeface="Poppins SemiBold"/>
              <a:ea typeface="Poppins SemiBold"/>
              <a:cs typeface="Poppins SemiBold"/>
              <a:sym typeface="Poppins SemiBold"/>
            </a:endParaRPr>
          </a:p>
        </p:txBody>
      </p:sp>
      <p:sp>
        <p:nvSpPr>
          <p:cNvPr id="115" name="Google Shape;115;p26"/>
          <p:cNvSpPr txBox="1"/>
          <p:nvPr/>
        </p:nvSpPr>
        <p:spPr>
          <a:xfrm>
            <a:off x="1016899" y="3381625"/>
            <a:ext cx="4018800" cy="461700"/>
          </a:xfrm>
          <a:prstGeom prst="rect">
            <a:avLst/>
          </a:prstGeom>
          <a:noFill/>
          <a:ln>
            <a:noFill/>
          </a:ln>
        </p:spPr>
        <p:txBody>
          <a:bodyPr anchorCtr="0" anchor="t" bIns="45725" lIns="91450" spcFirstLastPara="1" rIns="91450" wrap="square" tIns="45725">
            <a:spAutoFit/>
          </a:bodyPr>
          <a:lstStyle/>
          <a:p>
            <a:pPr indent="0" lvl="0" marL="0" marR="0" rtl="0" algn="l">
              <a:spcBef>
                <a:spcPts val="0"/>
              </a:spcBef>
              <a:spcAft>
                <a:spcPts val="0"/>
              </a:spcAft>
              <a:buNone/>
            </a:pPr>
            <a:r>
              <a:rPr lang="de" sz="2400">
                <a:solidFill>
                  <a:schemeClr val="lt1"/>
                </a:solidFill>
                <a:latin typeface="Poppins SemiBold"/>
                <a:ea typeface="Poppins SemiBold"/>
                <a:cs typeface="Poppins SemiBold"/>
                <a:sym typeface="Poppins SemiBold"/>
              </a:rPr>
              <a:t>April - May </a:t>
            </a:r>
            <a:r>
              <a:rPr lang="de" sz="2400">
                <a:solidFill>
                  <a:schemeClr val="lt1"/>
                </a:solidFill>
                <a:latin typeface="Poppins SemiBold"/>
                <a:ea typeface="Poppins SemiBold"/>
                <a:cs typeface="Poppins SemiBold"/>
                <a:sym typeface="Poppins SemiBold"/>
              </a:rPr>
              <a:t>2024</a:t>
            </a:r>
            <a:endParaRPr sz="2400">
              <a:solidFill>
                <a:schemeClr val="lt1"/>
              </a:solidFill>
              <a:latin typeface="Poppins SemiBold"/>
              <a:ea typeface="Poppins SemiBold"/>
              <a:cs typeface="Poppins SemiBold"/>
              <a:sym typeface="Poppi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6" name="Shape 206"/>
        <p:cNvGrpSpPr/>
        <p:nvPr/>
      </p:nvGrpSpPr>
      <p:grpSpPr>
        <a:xfrm>
          <a:off x="0" y="0"/>
          <a:ext cx="0" cy="0"/>
          <a:chOff x="0" y="0"/>
          <a:chExt cx="0" cy="0"/>
        </a:xfrm>
      </p:grpSpPr>
      <p:sp>
        <p:nvSpPr>
          <p:cNvPr id="207" name="Google Shape;207;p35"/>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208" name="Google Shape;208;p35"/>
          <p:cNvSpPr txBox="1"/>
          <p:nvPr>
            <p:ph type="title"/>
          </p:nvPr>
        </p:nvSpPr>
        <p:spPr>
          <a:xfrm>
            <a:off x="886200" y="228775"/>
            <a:ext cx="8257800" cy="8856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2</a:t>
            </a:r>
            <a:r>
              <a:rPr lang="de" sz="2000"/>
              <a:t>. Did the depositors trade after depositing?</a:t>
            </a:r>
            <a:endParaRPr sz="2000"/>
          </a:p>
          <a:p>
            <a:pPr indent="457200" lvl="0" marL="0" rtl="0" algn="l">
              <a:spcBef>
                <a:spcPts val="0"/>
              </a:spcBef>
              <a:spcAft>
                <a:spcPts val="0"/>
              </a:spcAft>
              <a:buNone/>
            </a:pPr>
            <a:r>
              <a:rPr b="0" lang="de" sz="1600"/>
              <a:t>a</a:t>
            </a:r>
            <a:r>
              <a:rPr b="0" lang="de" sz="1600"/>
              <a:t>. From those who didn’t trade, did they withdraw?</a:t>
            </a:r>
            <a:endParaRPr b="0" sz="1100"/>
          </a:p>
        </p:txBody>
      </p:sp>
      <p:sp>
        <p:nvSpPr>
          <p:cNvPr id="209" name="Google Shape;209;p35"/>
          <p:cNvSpPr/>
          <p:nvPr/>
        </p:nvSpPr>
        <p:spPr>
          <a:xfrm>
            <a:off x="6276975" y="1333500"/>
            <a:ext cx="1962000" cy="1228800"/>
          </a:xfrm>
          <a:prstGeom prst="wedgeRoundRectCallout">
            <a:avLst>
              <a:gd fmla="val -47561" name="adj1"/>
              <a:gd fmla="val 75604"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latin typeface="Poppins"/>
                <a:ea typeface="Poppins"/>
                <a:cs typeface="Poppins"/>
                <a:sym typeface="Poppins"/>
              </a:rPr>
              <a:t>From the 6.4% that didn’t trade, 84.6% didn’t withdraw, while 15.4% made withdrawals - but only 8.9% withdrew the total amount</a:t>
            </a:r>
            <a:endParaRPr sz="1000">
              <a:latin typeface="Poppins"/>
              <a:ea typeface="Poppins"/>
              <a:cs typeface="Poppins"/>
              <a:sym typeface="Poppins"/>
            </a:endParaRPr>
          </a:p>
        </p:txBody>
      </p:sp>
      <p:pic>
        <p:nvPicPr>
          <p:cNvPr id="210" name="Google Shape;210;p35" title="Chart"/>
          <p:cNvPicPr preferRelativeResize="0"/>
          <p:nvPr/>
        </p:nvPicPr>
        <p:blipFill>
          <a:blip r:embed="rId4">
            <a:alphaModFix/>
          </a:blip>
          <a:stretch>
            <a:fillRect/>
          </a:stretch>
        </p:blipFill>
        <p:spPr>
          <a:xfrm>
            <a:off x="886200" y="1270762"/>
            <a:ext cx="5037201" cy="311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4" name="Shape 214"/>
        <p:cNvGrpSpPr/>
        <p:nvPr/>
      </p:nvGrpSpPr>
      <p:grpSpPr>
        <a:xfrm>
          <a:off x="0" y="0"/>
          <a:ext cx="0" cy="0"/>
          <a:chOff x="0" y="0"/>
          <a:chExt cx="0" cy="0"/>
        </a:xfrm>
      </p:grpSpPr>
      <p:sp>
        <p:nvSpPr>
          <p:cNvPr id="215" name="Google Shape;215;p36"/>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216" name="Google Shape;216;p36"/>
          <p:cNvSpPr txBox="1"/>
          <p:nvPr>
            <p:ph type="title"/>
          </p:nvPr>
        </p:nvSpPr>
        <p:spPr>
          <a:xfrm>
            <a:off x="886200" y="228775"/>
            <a:ext cx="8257800" cy="8856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3</a:t>
            </a:r>
            <a:r>
              <a:rPr lang="de" sz="2000"/>
              <a:t>. Did the depositors generate profit to Bitpanda?</a:t>
            </a:r>
            <a:endParaRPr sz="2000"/>
          </a:p>
          <a:p>
            <a:pPr indent="457200" lvl="0" marL="0" rtl="0" algn="l">
              <a:spcBef>
                <a:spcPts val="0"/>
              </a:spcBef>
              <a:spcAft>
                <a:spcPts val="0"/>
              </a:spcAft>
              <a:buNone/>
            </a:pPr>
            <a:r>
              <a:rPr b="0" lang="de" sz="1200"/>
              <a:t>Exc. no Traders (Traders represent 93.6% of the users)</a:t>
            </a:r>
            <a:endParaRPr b="0" sz="1200"/>
          </a:p>
        </p:txBody>
      </p:sp>
      <p:pic>
        <p:nvPicPr>
          <p:cNvPr id="217" name="Google Shape;217;p36" title="Chart"/>
          <p:cNvPicPr preferRelativeResize="0"/>
          <p:nvPr/>
        </p:nvPicPr>
        <p:blipFill>
          <a:blip r:embed="rId4">
            <a:alphaModFix/>
          </a:blip>
          <a:stretch>
            <a:fillRect/>
          </a:stretch>
        </p:blipFill>
        <p:spPr>
          <a:xfrm>
            <a:off x="886200" y="1266000"/>
            <a:ext cx="5052624" cy="3124200"/>
          </a:xfrm>
          <a:prstGeom prst="rect">
            <a:avLst/>
          </a:prstGeom>
          <a:noFill/>
          <a:ln>
            <a:noFill/>
          </a:ln>
        </p:spPr>
      </p:pic>
      <p:sp>
        <p:nvSpPr>
          <p:cNvPr id="218" name="Google Shape;218;p36"/>
          <p:cNvSpPr/>
          <p:nvPr/>
        </p:nvSpPr>
        <p:spPr>
          <a:xfrm>
            <a:off x="6276975" y="1333500"/>
            <a:ext cx="1962000" cy="1228800"/>
          </a:xfrm>
          <a:prstGeom prst="wedgeRoundRectCallout">
            <a:avLst>
              <a:gd fmla="val -47561" name="adj1"/>
              <a:gd fmla="val 75604"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latin typeface="Poppins"/>
                <a:ea typeface="Poppins"/>
                <a:cs typeface="Poppins"/>
                <a:sym typeface="Poppins"/>
              </a:rPr>
              <a:t>60.7% of the users generated profit to Bitpanda, that’s, generated more in trade fees than received in cashback within the </a:t>
            </a:r>
            <a:r>
              <a:rPr lang="de" sz="1000">
                <a:latin typeface="Poppins"/>
                <a:ea typeface="Poppins"/>
                <a:cs typeface="Poppins"/>
                <a:sym typeface="Poppins"/>
              </a:rPr>
              <a:t>campaign</a:t>
            </a:r>
            <a:endParaRPr sz="1000">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2" name="Shape 222"/>
        <p:cNvGrpSpPr/>
        <p:nvPr/>
      </p:nvGrpSpPr>
      <p:grpSpPr>
        <a:xfrm>
          <a:off x="0" y="0"/>
          <a:ext cx="0" cy="0"/>
          <a:chOff x="0" y="0"/>
          <a:chExt cx="0" cy="0"/>
        </a:xfrm>
      </p:grpSpPr>
      <p:sp>
        <p:nvSpPr>
          <p:cNvPr id="223" name="Google Shape;223;p37"/>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224" name="Google Shape;224;p37"/>
          <p:cNvSpPr txBox="1"/>
          <p:nvPr>
            <p:ph type="title"/>
          </p:nvPr>
        </p:nvSpPr>
        <p:spPr>
          <a:xfrm>
            <a:off x="886200" y="228775"/>
            <a:ext cx="8257800" cy="8856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3. Did the depositors generate profit to Bitpanda?</a:t>
            </a:r>
            <a:endParaRPr sz="2000"/>
          </a:p>
          <a:p>
            <a:pPr indent="457200" lvl="0" marL="0" rtl="0" algn="l">
              <a:spcBef>
                <a:spcPts val="0"/>
              </a:spcBef>
              <a:spcAft>
                <a:spcPts val="0"/>
              </a:spcAft>
              <a:buNone/>
            </a:pPr>
            <a:r>
              <a:rPr b="0" lang="de" sz="1500"/>
              <a:t>a. Would the depositors generate profit if the cashback was 2% instead of 3%?</a:t>
            </a:r>
            <a:endParaRPr b="0" sz="1500"/>
          </a:p>
          <a:p>
            <a:pPr indent="457200" lvl="0" marL="0" rtl="0" algn="l">
              <a:spcBef>
                <a:spcPts val="0"/>
              </a:spcBef>
              <a:spcAft>
                <a:spcPts val="0"/>
              </a:spcAft>
              <a:buNone/>
            </a:pPr>
            <a:r>
              <a:rPr b="0" lang="de" sz="1200"/>
              <a:t>Exc. no Traders (Traders represent 93.6% of the users)</a:t>
            </a:r>
            <a:endParaRPr b="0" sz="1200"/>
          </a:p>
        </p:txBody>
      </p:sp>
      <p:pic>
        <p:nvPicPr>
          <p:cNvPr id="225" name="Google Shape;225;p37" title="Chart"/>
          <p:cNvPicPr preferRelativeResize="0"/>
          <p:nvPr/>
        </p:nvPicPr>
        <p:blipFill>
          <a:blip r:embed="rId3">
            <a:alphaModFix/>
          </a:blip>
          <a:stretch>
            <a:fillRect/>
          </a:stretch>
        </p:blipFill>
        <p:spPr>
          <a:xfrm>
            <a:off x="886200" y="1266699"/>
            <a:ext cx="5050326" cy="3122800"/>
          </a:xfrm>
          <a:prstGeom prst="rect">
            <a:avLst/>
          </a:prstGeom>
          <a:noFill/>
          <a:ln>
            <a:noFill/>
          </a:ln>
        </p:spPr>
      </p:pic>
      <p:sp>
        <p:nvSpPr>
          <p:cNvPr id="226" name="Google Shape;226;p37"/>
          <p:cNvSpPr/>
          <p:nvPr/>
        </p:nvSpPr>
        <p:spPr>
          <a:xfrm>
            <a:off x="6276975" y="1333500"/>
            <a:ext cx="1962000" cy="1228800"/>
          </a:xfrm>
          <a:prstGeom prst="wedgeRoundRectCallout">
            <a:avLst>
              <a:gd fmla="val -47561" name="adj1"/>
              <a:gd fmla="val 75604"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latin typeface="Poppins"/>
                <a:ea typeface="Poppins"/>
                <a:cs typeface="Poppins"/>
                <a:sym typeface="Poppins"/>
              </a:rPr>
              <a:t>70.9% of the users would generate profit in a 2% Cashback scenario, against 60.7% of a 3% cashback, an increase of 10.2p.p.</a:t>
            </a:r>
            <a:endParaRPr sz="1000">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0" name="Shape 230"/>
        <p:cNvGrpSpPr/>
        <p:nvPr/>
      </p:nvGrpSpPr>
      <p:grpSpPr>
        <a:xfrm>
          <a:off x="0" y="0"/>
          <a:ext cx="0" cy="0"/>
          <a:chOff x="0" y="0"/>
          <a:chExt cx="0" cy="0"/>
        </a:xfrm>
      </p:grpSpPr>
      <p:sp>
        <p:nvSpPr>
          <p:cNvPr id="231" name="Google Shape;231;p38"/>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232" name="Google Shape;232;p38"/>
          <p:cNvSpPr txBox="1"/>
          <p:nvPr>
            <p:ph type="title"/>
          </p:nvPr>
        </p:nvSpPr>
        <p:spPr>
          <a:xfrm>
            <a:off x="886200" y="228775"/>
            <a:ext cx="8257800" cy="8856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3. Did the depositors generate profit to Bitpanda?</a:t>
            </a:r>
            <a:endParaRPr sz="2000"/>
          </a:p>
          <a:p>
            <a:pPr indent="457200" lvl="0" marL="0" rtl="0" algn="l">
              <a:spcBef>
                <a:spcPts val="0"/>
              </a:spcBef>
              <a:spcAft>
                <a:spcPts val="0"/>
              </a:spcAft>
              <a:buNone/>
            </a:pPr>
            <a:r>
              <a:rPr b="0" lang="de" sz="1500"/>
              <a:t>b</a:t>
            </a:r>
            <a:r>
              <a:rPr b="0" lang="de" sz="1500"/>
              <a:t>. Would the depositors generate profit if the cashback was 1.5% instead of 3%?</a:t>
            </a:r>
            <a:endParaRPr b="0" sz="1500"/>
          </a:p>
          <a:p>
            <a:pPr indent="457200" lvl="0" marL="0" rtl="0" algn="l">
              <a:spcBef>
                <a:spcPts val="0"/>
              </a:spcBef>
              <a:spcAft>
                <a:spcPts val="0"/>
              </a:spcAft>
              <a:buNone/>
            </a:pPr>
            <a:r>
              <a:rPr b="0" lang="de" sz="1200"/>
              <a:t>Exc. no Traders (Traders represent 93.6% of the users)</a:t>
            </a:r>
            <a:endParaRPr b="0" sz="1200"/>
          </a:p>
        </p:txBody>
      </p:sp>
      <p:sp>
        <p:nvSpPr>
          <p:cNvPr id="233" name="Google Shape;233;p38"/>
          <p:cNvSpPr/>
          <p:nvPr/>
        </p:nvSpPr>
        <p:spPr>
          <a:xfrm>
            <a:off x="6276975" y="1333500"/>
            <a:ext cx="1962000" cy="1228800"/>
          </a:xfrm>
          <a:prstGeom prst="wedgeRoundRectCallout">
            <a:avLst>
              <a:gd fmla="val -47561" name="adj1"/>
              <a:gd fmla="val 75604"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latin typeface="Poppins"/>
                <a:ea typeface="Poppins"/>
                <a:cs typeface="Poppins"/>
                <a:sym typeface="Poppins"/>
              </a:rPr>
              <a:t>76.6% of the users would generate profit in a 1.5% Cashback scenario, against 60.7% of a 3% cashback, an increase of 14.9p.p.</a:t>
            </a:r>
            <a:endParaRPr sz="1000">
              <a:latin typeface="Poppins"/>
              <a:ea typeface="Poppins"/>
              <a:cs typeface="Poppins"/>
              <a:sym typeface="Poppins"/>
            </a:endParaRPr>
          </a:p>
        </p:txBody>
      </p:sp>
      <p:pic>
        <p:nvPicPr>
          <p:cNvPr id="234" name="Google Shape;234;p38" title="Chart"/>
          <p:cNvPicPr preferRelativeResize="0"/>
          <p:nvPr/>
        </p:nvPicPr>
        <p:blipFill>
          <a:blip r:embed="rId3">
            <a:alphaModFix/>
          </a:blip>
          <a:stretch>
            <a:fillRect/>
          </a:stretch>
        </p:blipFill>
        <p:spPr>
          <a:xfrm>
            <a:off x="886200" y="1260375"/>
            <a:ext cx="5070849" cy="313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8" name="Shape 238"/>
        <p:cNvGrpSpPr/>
        <p:nvPr/>
      </p:nvGrpSpPr>
      <p:grpSpPr>
        <a:xfrm>
          <a:off x="0" y="0"/>
          <a:ext cx="0" cy="0"/>
          <a:chOff x="0" y="0"/>
          <a:chExt cx="0" cy="0"/>
        </a:xfrm>
      </p:grpSpPr>
      <p:sp>
        <p:nvSpPr>
          <p:cNvPr id="239" name="Google Shape;239;p39"/>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240" name="Google Shape;240;p39"/>
          <p:cNvSpPr txBox="1"/>
          <p:nvPr>
            <p:ph type="title"/>
          </p:nvPr>
        </p:nvSpPr>
        <p:spPr>
          <a:xfrm>
            <a:off x="886200" y="228775"/>
            <a:ext cx="8257800" cy="8856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3. Did the depositors generate profit to Bitpanda?</a:t>
            </a:r>
            <a:endParaRPr sz="2000"/>
          </a:p>
          <a:p>
            <a:pPr indent="457200" lvl="0" marL="0" rtl="0" algn="l">
              <a:spcBef>
                <a:spcPts val="0"/>
              </a:spcBef>
              <a:spcAft>
                <a:spcPts val="0"/>
              </a:spcAft>
              <a:buNone/>
            </a:pPr>
            <a:r>
              <a:rPr b="0" lang="de" sz="1600"/>
              <a:t>c</a:t>
            </a:r>
            <a:r>
              <a:rPr b="0" lang="de" sz="1600"/>
              <a:t>. Is there a range of cashback that users generated profit more easily?</a:t>
            </a:r>
            <a:endParaRPr b="0" sz="1600"/>
          </a:p>
          <a:p>
            <a:pPr indent="457200" lvl="0" marL="0" rtl="0" algn="l">
              <a:spcBef>
                <a:spcPts val="0"/>
              </a:spcBef>
              <a:spcAft>
                <a:spcPts val="0"/>
              </a:spcAft>
              <a:buNone/>
            </a:pPr>
            <a:r>
              <a:rPr b="0" lang="de" sz="1000"/>
              <a:t>       </a:t>
            </a:r>
            <a:r>
              <a:rPr b="0" lang="de" sz="1200"/>
              <a:t>Exc. no Traders (Traders represent 93.6% of the users)</a:t>
            </a:r>
            <a:endParaRPr b="0" sz="1200"/>
          </a:p>
        </p:txBody>
      </p:sp>
      <p:pic>
        <p:nvPicPr>
          <p:cNvPr id="241" name="Google Shape;241;p39" title="Chart"/>
          <p:cNvPicPr preferRelativeResize="0"/>
          <p:nvPr/>
        </p:nvPicPr>
        <p:blipFill>
          <a:blip r:embed="rId3">
            <a:alphaModFix/>
          </a:blip>
          <a:stretch>
            <a:fillRect/>
          </a:stretch>
        </p:blipFill>
        <p:spPr>
          <a:xfrm>
            <a:off x="886200" y="1242188"/>
            <a:ext cx="5130299" cy="3171825"/>
          </a:xfrm>
          <a:prstGeom prst="rect">
            <a:avLst/>
          </a:prstGeom>
          <a:noFill/>
          <a:ln>
            <a:noFill/>
          </a:ln>
        </p:spPr>
      </p:pic>
      <p:sp>
        <p:nvSpPr>
          <p:cNvPr id="242" name="Google Shape;242;p39"/>
          <p:cNvSpPr/>
          <p:nvPr/>
        </p:nvSpPr>
        <p:spPr>
          <a:xfrm>
            <a:off x="6343650" y="1457325"/>
            <a:ext cx="1981200" cy="1352400"/>
          </a:xfrm>
          <a:prstGeom prst="wedgeRoundRectCallout">
            <a:avLst>
              <a:gd fmla="val -46154" name="adj1"/>
              <a:gd fmla="val 65506"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latin typeface="Poppins"/>
                <a:ea typeface="Poppins"/>
                <a:cs typeface="Poppins"/>
                <a:sym typeface="Poppins"/>
              </a:rPr>
              <a:t>As higher as the cashback earned gets, it turns to be harder to generate profit within this campaign. While that, amounts smaller than 100 EUR usually generate profit.</a:t>
            </a:r>
            <a:endParaRPr sz="1000">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6" name="Shape 246"/>
        <p:cNvGrpSpPr/>
        <p:nvPr/>
      </p:nvGrpSpPr>
      <p:grpSpPr>
        <a:xfrm>
          <a:off x="0" y="0"/>
          <a:ext cx="0" cy="0"/>
          <a:chOff x="0" y="0"/>
          <a:chExt cx="0" cy="0"/>
        </a:xfrm>
      </p:grpSpPr>
      <p:sp>
        <p:nvSpPr>
          <p:cNvPr id="247" name="Google Shape;247;p40"/>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248" name="Google Shape;248;p40"/>
          <p:cNvSpPr txBox="1"/>
          <p:nvPr>
            <p:ph type="title"/>
          </p:nvPr>
        </p:nvSpPr>
        <p:spPr>
          <a:xfrm>
            <a:off x="886200" y="228775"/>
            <a:ext cx="8257800" cy="8856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3. Did the depositors generate profit to Bitpanda?</a:t>
            </a:r>
            <a:endParaRPr sz="2000"/>
          </a:p>
          <a:p>
            <a:pPr indent="457200" lvl="0" marL="0" rtl="0" algn="l">
              <a:spcBef>
                <a:spcPts val="0"/>
              </a:spcBef>
              <a:spcAft>
                <a:spcPts val="0"/>
              </a:spcAft>
              <a:buNone/>
            </a:pPr>
            <a:r>
              <a:rPr b="0" lang="de" sz="1600"/>
              <a:t>d. How long did the depositors take to generate profit to Bitpanda?</a:t>
            </a:r>
            <a:endParaRPr b="0" sz="1600"/>
          </a:p>
          <a:p>
            <a:pPr indent="457200" lvl="0" marL="0" rtl="0" algn="l">
              <a:spcBef>
                <a:spcPts val="0"/>
              </a:spcBef>
              <a:spcAft>
                <a:spcPts val="0"/>
              </a:spcAft>
              <a:buNone/>
            </a:pPr>
            <a:r>
              <a:rPr b="0" lang="de" sz="1200"/>
              <a:t>      Exc. Depositors that didn’t generate profit</a:t>
            </a:r>
            <a:endParaRPr b="0" sz="1200"/>
          </a:p>
        </p:txBody>
      </p:sp>
      <p:pic>
        <p:nvPicPr>
          <p:cNvPr id="249" name="Google Shape;249;p40" title="Chart"/>
          <p:cNvPicPr preferRelativeResize="0"/>
          <p:nvPr/>
        </p:nvPicPr>
        <p:blipFill>
          <a:blip r:embed="rId3">
            <a:alphaModFix/>
          </a:blip>
          <a:stretch>
            <a:fillRect/>
          </a:stretch>
        </p:blipFill>
        <p:spPr>
          <a:xfrm>
            <a:off x="886200" y="1266000"/>
            <a:ext cx="5052624" cy="3124200"/>
          </a:xfrm>
          <a:prstGeom prst="rect">
            <a:avLst/>
          </a:prstGeom>
          <a:noFill/>
          <a:ln>
            <a:noFill/>
          </a:ln>
        </p:spPr>
      </p:pic>
      <p:sp>
        <p:nvSpPr>
          <p:cNvPr id="250" name="Google Shape;250;p40"/>
          <p:cNvSpPr/>
          <p:nvPr/>
        </p:nvSpPr>
        <p:spPr>
          <a:xfrm>
            <a:off x="6391275" y="1171575"/>
            <a:ext cx="1981200" cy="1352400"/>
          </a:xfrm>
          <a:prstGeom prst="wedgeRoundRectCallout">
            <a:avLst>
              <a:gd fmla="val -45192" name="adj1"/>
              <a:gd fmla="val 67619"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latin typeface="Poppins"/>
                <a:ea typeface="Poppins"/>
                <a:cs typeface="Poppins"/>
                <a:sym typeface="Poppins"/>
              </a:rPr>
              <a:t>34.2% of the depositors generated profit within the first month after the deposit, while 49.1% took 3 months or longer</a:t>
            </a:r>
            <a:endParaRPr sz="10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9" name="Shape 119"/>
        <p:cNvGrpSpPr/>
        <p:nvPr/>
      </p:nvGrpSpPr>
      <p:grpSpPr>
        <a:xfrm>
          <a:off x="0" y="0"/>
          <a:ext cx="0" cy="0"/>
          <a:chOff x="0" y="0"/>
          <a:chExt cx="0" cy="0"/>
        </a:xfrm>
      </p:grpSpPr>
      <p:sp>
        <p:nvSpPr>
          <p:cNvPr id="120" name="Google Shape;120;p27"/>
          <p:cNvSpPr txBox="1"/>
          <p:nvPr>
            <p:ph type="title"/>
          </p:nvPr>
        </p:nvSpPr>
        <p:spPr>
          <a:xfrm>
            <a:off x="886200" y="228775"/>
            <a:ext cx="8257800" cy="5643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100"/>
              <a:t>Summary &amp; Recommendations (in progress)</a:t>
            </a:r>
            <a:endParaRPr b="0" sz="1600"/>
          </a:p>
        </p:txBody>
      </p:sp>
      <p:sp>
        <p:nvSpPr>
          <p:cNvPr id="121" name="Google Shape;121;p27"/>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122" name="Google Shape;122;p27"/>
          <p:cNvSpPr txBox="1"/>
          <p:nvPr/>
        </p:nvSpPr>
        <p:spPr>
          <a:xfrm>
            <a:off x="990600" y="895350"/>
            <a:ext cx="74580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de" sz="1300"/>
              <a:t>User Retention:</a:t>
            </a:r>
            <a:r>
              <a:rPr lang="de" sz="1300"/>
              <a:t> </a:t>
            </a:r>
            <a:r>
              <a:rPr b="1" lang="de" sz="1300"/>
              <a:t>61% of depositors</a:t>
            </a:r>
            <a:r>
              <a:rPr lang="de" sz="1300"/>
              <a:t> have not withdrawn any amount since depositing, indicating strong retention overtime.</a:t>
            </a:r>
            <a:endParaRPr sz="1300"/>
          </a:p>
          <a:p>
            <a:pPr indent="-311150" lvl="0" marL="457200" rtl="0" algn="l">
              <a:spcBef>
                <a:spcPts val="0"/>
              </a:spcBef>
              <a:spcAft>
                <a:spcPts val="0"/>
              </a:spcAft>
              <a:buSzPts val="1300"/>
              <a:buChar char="●"/>
            </a:pPr>
            <a:r>
              <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 name="Shape 126"/>
        <p:cNvGrpSpPr/>
        <p:nvPr/>
      </p:nvGrpSpPr>
      <p:grpSpPr>
        <a:xfrm>
          <a:off x="0" y="0"/>
          <a:ext cx="0" cy="0"/>
          <a:chOff x="0" y="0"/>
          <a:chExt cx="0" cy="0"/>
        </a:xfrm>
      </p:grpSpPr>
      <p:sp>
        <p:nvSpPr>
          <p:cNvPr id="127" name="Google Shape;127;p28"/>
          <p:cNvSpPr txBox="1"/>
          <p:nvPr>
            <p:ph type="title"/>
          </p:nvPr>
        </p:nvSpPr>
        <p:spPr>
          <a:xfrm>
            <a:off x="886200" y="228775"/>
            <a:ext cx="8257800" cy="5643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100"/>
              <a:t>Overview</a:t>
            </a:r>
            <a:endParaRPr b="0" sz="1600"/>
          </a:p>
        </p:txBody>
      </p:sp>
      <p:sp>
        <p:nvSpPr>
          <p:cNvPr id="128" name="Google Shape;128;p28"/>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129" name="Google Shape;129;p28"/>
          <p:cNvSpPr/>
          <p:nvPr/>
        </p:nvSpPr>
        <p:spPr>
          <a:xfrm>
            <a:off x="1114425" y="1444050"/>
            <a:ext cx="1466700" cy="4533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28"/>
          <p:cNvSpPr txBox="1"/>
          <p:nvPr/>
        </p:nvSpPr>
        <p:spPr>
          <a:xfrm>
            <a:off x="2581125" y="1440838"/>
            <a:ext cx="200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500">
                <a:solidFill>
                  <a:schemeClr val="dk1"/>
                </a:solidFill>
                <a:latin typeface="Poppins"/>
                <a:ea typeface="Poppins"/>
                <a:cs typeface="Poppins"/>
                <a:sym typeface="Poppins"/>
              </a:rPr>
              <a:t>Users (Depositors)</a:t>
            </a:r>
            <a:endParaRPr sz="1500">
              <a:solidFill>
                <a:schemeClr val="dk1"/>
              </a:solidFill>
              <a:latin typeface="Poppins"/>
              <a:ea typeface="Poppins"/>
              <a:cs typeface="Poppins"/>
              <a:sym typeface="Poppins"/>
            </a:endParaRPr>
          </a:p>
        </p:txBody>
      </p:sp>
      <p:sp>
        <p:nvSpPr>
          <p:cNvPr id="131" name="Google Shape;131;p28"/>
          <p:cNvSpPr txBox="1"/>
          <p:nvPr/>
        </p:nvSpPr>
        <p:spPr>
          <a:xfrm>
            <a:off x="1114425" y="1427750"/>
            <a:ext cx="14667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800">
                <a:solidFill>
                  <a:schemeClr val="dk1"/>
                </a:solidFill>
                <a:latin typeface="Poppins"/>
                <a:ea typeface="Poppins"/>
                <a:cs typeface="Poppins"/>
                <a:sym typeface="Poppins"/>
              </a:rPr>
              <a:t>3,368</a:t>
            </a:r>
            <a:endParaRPr b="1" sz="1800">
              <a:solidFill>
                <a:schemeClr val="dk1"/>
              </a:solidFill>
              <a:latin typeface="Poppins"/>
              <a:ea typeface="Poppins"/>
              <a:cs typeface="Poppins"/>
              <a:sym typeface="Poppins"/>
            </a:endParaRPr>
          </a:p>
        </p:txBody>
      </p:sp>
      <p:sp>
        <p:nvSpPr>
          <p:cNvPr id="132" name="Google Shape;132;p28"/>
          <p:cNvSpPr/>
          <p:nvPr/>
        </p:nvSpPr>
        <p:spPr>
          <a:xfrm>
            <a:off x="1114425" y="2008875"/>
            <a:ext cx="1466700" cy="4887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8"/>
          <p:cNvSpPr txBox="1"/>
          <p:nvPr/>
        </p:nvSpPr>
        <p:spPr>
          <a:xfrm>
            <a:off x="2581125" y="2043250"/>
            <a:ext cx="200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500">
                <a:solidFill>
                  <a:schemeClr val="dk1"/>
                </a:solidFill>
                <a:latin typeface="Poppins"/>
                <a:ea typeface="Poppins"/>
                <a:cs typeface="Poppins"/>
                <a:sym typeface="Poppins"/>
              </a:rPr>
              <a:t>Cashback (Paid)</a:t>
            </a:r>
            <a:endParaRPr sz="1500">
              <a:solidFill>
                <a:schemeClr val="dk1"/>
              </a:solidFill>
              <a:latin typeface="Poppins"/>
              <a:ea typeface="Poppins"/>
              <a:cs typeface="Poppins"/>
              <a:sym typeface="Poppins"/>
            </a:endParaRPr>
          </a:p>
        </p:txBody>
      </p:sp>
      <p:sp>
        <p:nvSpPr>
          <p:cNvPr id="134" name="Google Shape;134;p28"/>
          <p:cNvSpPr txBox="1"/>
          <p:nvPr/>
        </p:nvSpPr>
        <p:spPr>
          <a:xfrm>
            <a:off x="1114425" y="2026547"/>
            <a:ext cx="14667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800">
                <a:solidFill>
                  <a:schemeClr val="dk1"/>
                </a:solidFill>
                <a:latin typeface="Poppins"/>
                <a:ea typeface="Poppins"/>
                <a:cs typeface="Poppins"/>
                <a:sym typeface="Poppins"/>
              </a:rPr>
              <a:t>€</a:t>
            </a:r>
            <a:r>
              <a:rPr b="1" lang="de" sz="1800">
                <a:solidFill>
                  <a:schemeClr val="dk1"/>
                </a:solidFill>
                <a:latin typeface="Poppins"/>
                <a:ea typeface="Poppins"/>
                <a:cs typeface="Poppins"/>
                <a:sym typeface="Poppins"/>
              </a:rPr>
              <a:t>636,006</a:t>
            </a:r>
            <a:endParaRPr b="1" sz="1800">
              <a:solidFill>
                <a:schemeClr val="dk1"/>
              </a:solidFill>
              <a:latin typeface="Poppins"/>
              <a:ea typeface="Poppins"/>
              <a:cs typeface="Poppins"/>
              <a:sym typeface="Poppins"/>
            </a:endParaRPr>
          </a:p>
        </p:txBody>
      </p:sp>
      <p:sp>
        <p:nvSpPr>
          <p:cNvPr id="135" name="Google Shape;135;p28"/>
          <p:cNvSpPr/>
          <p:nvPr/>
        </p:nvSpPr>
        <p:spPr>
          <a:xfrm>
            <a:off x="1114425" y="2609100"/>
            <a:ext cx="1466700" cy="4887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8"/>
          <p:cNvSpPr txBox="1"/>
          <p:nvPr/>
        </p:nvSpPr>
        <p:spPr>
          <a:xfrm>
            <a:off x="2581125" y="2645663"/>
            <a:ext cx="200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500">
                <a:solidFill>
                  <a:schemeClr val="dk1"/>
                </a:solidFill>
                <a:latin typeface="Poppins"/>
                <a:ea typeface="Poppins"/>
                <a:cs typeface="Poppins"/>
                <a:sym typeface="Poppins"/>
              </a:rPr>
              <a:t>Revenue</a:t>
            </a:r>
            <a:endParaRPr sz="1500">
              <a:solidFill>
                <a:schemeClr val="dk1"/>
              </a:solidFill>
              <a:latin typeface="Poppins"/>
              <a:ea typeface="Poppins"/>
              <a:cs typeface="Poppins"/>
              <a:sym typeface="Poppins"/>
            </a:endParaRPr>
          </a:p>
        </p:txBody>
      </p:sp>
      <p:sp>
        <p:nvSpPr>
          <p:cNvPr id="137" name="Google Shape;137;p28"/>
          <p:cNvSpPr txBox="1"/>
          <p:nvPr/>
        </p:nvSpPr>
        <p:spPr>
          <a:xfrm>
            <a:off x="1114425" y="2626772"/>
            <a:ext cx="14667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800">
                <a:solidFill>
                  <a:schemeClr val="dk1"/>
                </a:solidFill>
                <a:latin typeface="Poppins"/>
                <a:ea typeface="Poppins"/>
                <a:cs typeface="Poppins"/>
                <a:sym typeface="Poppins"/>
              </a:rPr>
              <a:t>€2,049,014</a:t>
            </a:r>
            <a:endParaRPr b="1" sz="1800">
              <a:solidFill>
                <a:schemeClr val="dk1"/>
              </a:solidFill>
              <a:latin typeface="Poppins"/>
              <a:ea typeface="Poppins"/>
              <a:cs typeface="Poppins"/>
              <a:sym typeface="Poppins"/>
            </a:endParaRPr>
          </a:p>
        </p:txBody>
      </p:sp>
      <p:sp>
        <p:nvSpPr>
          <p:cNvPr id="138" name="Google Shape;138;p28"/>
          <p:cNvSpPr/>
          <p:nvPr/>
        </p:nvSpPr>
        <p:spPr>
          <a:xfrm>
            <a:off x="1114425" y="3227050"/>
            <a:ext cx="1466700" cy="4887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8"/>
          <p:cNvSpPr txBox="1"/>
          <p:nvPr/>
        </p:nvSpPr>
        <p:spPr>
          <a:xfrm>
            <a:off x="2581125" y="3263613"/>
            <a:ext cx="200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500">
                <a:solidFill>
                  <a:schemeClr val="dk1"/>
                </a:solidFill>
                <a:latin typeface="Poppins"/>
                <a:ea typeface="Poppins"/>
                <a:cs typeface="Poppins"/>
                <a:sym typeface="Poppins"/>
              </a:rPr>
              <a:t>ROI</a:t>
            </a:r>
            <a:endParaRPr sz="1500">
              <a:solidFill>
                <a:schemeClr val="dk1"/>
              </a:solidFill>
              <a:latin typeface="Poppins"/>
              <a:ea typeface="Poppins"/>
              <a:cs typeface="Poppins"/>
              <a:sym typeface="Poppins"/>
            </a:endParaRPr>
          </a:p>
        </p:txBody>
      </p:sp>
      <p:sp>
        <p:nvSpPr>
          <p:cNvPr id="140" name="Google Shape;140;p28"/>
          <p:cNvSpPr txBox="1"/>
          <p:nvPr/>
        </p:nvSpPr>
        <p:spPr>
          <a:xfrm>
            <a:off x="1114425" y="3244722"/>
            <a:ext cx="14667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800">
                <a:solidFill>
                  <a:schemeClr val="dk1"/>
                </a:solidFill>
                <a:latin typeface="Poppins"/>
                <a:ea typeface="Poppins"/>
                <a:cs typeface="Poppins"/>
                <a:sym typeface="Poppins"/>
              </a:rPr>
              <a:t>226%</a:t>
            </a:r>
            <a:endParaRPr b="1" sz="1800">
              <a:solidFill>
                <a:schemeClr val="dk1"/>
              </a:solidFill>
              <a:latin typeface="Poppins"/>
              <a:ea typeface="Poppins"/>
              <a:cs typeface="Poppins"/>
              <a:sym typeface="Poppins"/>
            </a:endParaRPr>
          </a:p>
        </p:txBody>
      </p:sp>
      <p:sp>
        <p:nvSpPr>
          <p:cNvPr id="141" name="Google Shape;141;p28"/>
          <p:cNvSpPr/>
          <p:nvPr/>
        </p:nvSpPr>
        <p:spPr>
          <a:xfrm>
            <a:off x="5714988" y="466725"/>
            <a:ext cx="2886000" cy="245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300">
                <a:latin typeface="Poppins"/>
                <a:ea typeface="Poppins"/>
                <a:cs typeface="Poppins"/>
                <a:sym typeface="Poppins"/>
              </a:rPr>
              <a:t>Email</a:t>
            </a:r>
            <a:endParaRPr b="1" sz="1300">
              <a:latin typeface="Poppins"/>
              <a:ea typeface="Poppins"/>
              <a:cs typeface="Poppins"/>
              <a:sym typeface="Poppins"/>
            </a:endParaRPr>
          </a:p>
        </p:txBody>
      </p:sp>
      <p:pic>
        <p:nvPicPr>
          <p:cNvPr id="142" name="Google Shape;142;p28"/>
          <p:cNvPicPr preferRelativeResize="0"/>
          <p:nvPr/>
        </p:nvPicPr>
        <p:blipFill>
          <a:blip r:embed="rId4">
            <a:alphaModFix/>
          </a:blip>
          <a:stretch>
            <a:fillRect/>
          </a:stretch>
        </p:blipFill>
        <p:spPr>
          <a:xfrm>
            <a:off x="6252566" y="840700"/>
            <a:ext cx="1810871" cy="3738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sp>
        <p:nvSpPr>
          <p:cNvPr id="147" name="Google Shape;147;p29"/>
          <p:cNvSpPr txBox="1"/>
          <p:nvPr>
            <p:ph type="title"/>
          </p:nvPr>
        </p:nvSpPr>
        <p:spPr>
          <a:xfrm>
            <a:off x="886200" y="228775"/>
            <a:ext cx="8257800" cy="5643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1. Did the depositors withdraw?</a:t>
            </a:r>
            <a:endParaRPr b="0" sz="1500"/>
          </a:p>
        </p:txBody>
      </p:sp>
      <p:sp>
        <p:nvSpPr>
          <p:cNvPr id="148" name="Google Shape;148;p29"/>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149" name="Google Shape;149;p29"/>
          <p:cNvSpPr/>
          <p:nvPr/>
        </p:nvSpPr>
        <p:spPr>
          <a:xfrm>
            <a:off x="6143625" y="1333500"/>
            <a:ext cx="2200200" cy="971400"/>
          </a:xfrm>
          <a:prstGeom prst="wedgeRoundRectCallout">
            <a:avLst>
              <a:gd fmla="val -52427" name="adj1"/>
              <a:gd fmla="val 69509"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latin typeface="Poppins"/>
                <a:ea typeface="Poppins"/>
                <a:cs typeface="Poppins"/>
                <a:sym typeface="Poppins"/>
              </a:rPr>
              <a:t>Around 61% didn't withdraw any amount since the deposit, while 38.7% did </a:t>
            </a:r>
            <a:endParaRPr sz="1100">
              <a:latin typeface="Poppins"/>
              <a:ea typeface="Poppins"/>
              <a:cs typeface="Poppins"/>
              <a:sym typeface="Poppins"/>
            </a:endParaRPr>
          </a:p>
        </p:txBody>
      </p:sp>
      <p:pic>
        <p:nvPicPr>
          <p:cNvPr id="150" name="Google Shape;150;p29" title="Chart"/>
          <p:cNvPicPr preferRelativeResize="0"/>
          <p:nvPr/>
        </p:nvPicPr>
        <p:blipFill>
          <a:blip r:embed="rId3">
            <a:alphaModFix/>
          </a:blip>
          <a:stretch>
            <a:fillRect/>
          </a:stretch>
        </p:blipFill>
        <p:spPr>
          <a:xfrm>
            <a:off x="943350" y="1242590"/>
            <a:ext cx="5007126" cy="30960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30"/>
          <p:cNvSpPr txBox="1"/>
          <p:nvPr>
            <p:ph type="title"/>
          </p:nvPr>
        </p:nvSpPr>
        <p:spPr>
          <a:xfrm>
            <a:off x="886200" y="228775"/>
            <a:ext cx="8257800" cy="8856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1. Did the depositors withdraw?</a:t>
            </a:r>
            <a:endParaRPr sz="2000"/>
          </a:p>
          <a:p>
            <a:pPr indent="457200" lvl="0" marL="0" rtl="0" algn="l">
              <a:spcBef>
                <a:spcPts val="0"/>
              </a:spcBef>
              <a:spcAft>
                <a:spcPts val="0"/>
              </a:spcAft>
              <a:buNone/>
            </a:pPr>
            <a:r>
              <a:rPr b="0" lang="de" sz="1600"/>
              <a:t>a</a:t>
            </a:r>
            <a:r>
              <a:rPr b="0" lang="de" sz="1600"/>
              <a:t>. What</a:t>
            </a:r>
            <a:r>
              <a:rPr b="0" lang="de" sz="1600"/>
              <a:t>'s the distribution?</a:t>
            </a:r>
            <a:endParaRPr b="0" sz="1100"/>
          </a:p>
          <a:p>
            <a:pPr indent="457200" lvl="0" marL="0" rtl="0" algn="l">
              <a:spcBef>
                <a:spcPts val="0"/>
              </a:spcBef>
              <a:spcAft>
                <a:spcPts val="0"/>
              </a:spcAft>
              <a:buNone/>
            </a:pPr>
            <a:r>
              <a:t/>
            </a:r>
            <a:endParaRPr b="0" sz="1700"/>
          </a:p>
        </p:txBody>
      </p:sp>
      <p:sp>
        <p:nvSpPr>
          <p:cNvPr id="156" name="Google Shape;156;p30"/>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pic>
        <p:nvPicPr>
          <p:cNvPr id="157" name="Google Shape;157;p30" title="Chart"/>
          <p:cNvPicPr preferRelativeResize="0"/>
          <p:nvPr/>
        </p:nvPicPr>
        <p:blipFill>
          <a:blip r:embed="rId4">
            <a:alphaModFix/>
          </a:blip>
          <a:stretch>
            <a:fillRect/>
          </a:stretch>
        </p:blipFill>
        <p:spPr>
          <a:xfrm>
            <a:off x="886200" y="1298025"/>
            <a:ext cx="5033889" cy="3112631"/>
          </a:xfrm>
          <a:prstGeom prst="rect">
            <a:avLst/>
          </a:prstGeom>
          <a:noFill/>
          <a:ln>
            <a:noFill/>
          </a:ln>
        </p:spPr>
      </p:pic>
      <p:cxnSp>
        <p:nvCxnSpPr>
          <p:cNvPr id="158" name="Google Shape;158;p30"/>
          <p:cNvCxnSpPr/>
          <p:nvPr/>
        </p:nvCxnSpPr>
        <p:spPr>
          <a:xfrm>
            <a:off x="3781425" y="3067050"/>
            <a:ext cx="1819500" cy="0"/>
          </a:xfrm>
          <a:prstGeom prst="straightConnector1">
            <a:avLst/>
          </a:prstGeom>
          <a:noFill/>
          <a:ln cap="flat" cmpd="sng" w="9525">
            <a:solidFill>
              <a:srgbClr val="FF0000"/>
            </a:solidFill>
            <a:prstDash val="solid"/>
            <a:round/>
            <a:headEnd len="med" w="med" type="oval"/>
            <a:tailEnd len="med" w="med" type="oval"/>
          </a:ln>
        </p:spPr>
      </p:cxnSp>
      <p:sp>
        <p:nvSpPr>
          <p:cNvPr id="159" name="Google Shape;159;p30"/>
          <p:cNvSpPr txBox="1"/>
          <p:nvPr/>
        </p:nvSpPr>
        <p:spPr>
          <a:xfrm>
            <a:off x="3781425" y="2819550"/>
            <a:ext cx="1819500" cy="24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900">
                <a:solidFill>
                  <a:srgbClr val="FF0000"/>
                </a:solidFill>
                <a:latin typeface="Poppins"/>
                <a:ea typeface="Poppins"/>
                <a:cs typeface="Poppins"/>
                <a:sym typeface="Poppins"/>
              </a:rPr>
              <a:t>24%</a:t>
            </a:r>
            <a:endParaRPr b="1" sz="900">
              <a:solidFill>
                <a:srgbClr val="FF0000"/>
              </a:solidFill>
              <a:latin typeface="Poppins"/>
              <a:ea typeface="Poppins"/>
              <a:cs typeface="Poppins"/>
              <a:sym typeface="Poppins"/>
            </a:endParaRPr>
          </a:p>
        </p:txBody>
      </p:sp>
      <p:sp>
        <p:nvSpPr>
          <p:cNvPr id="160" name="Google Shape;160;p30"/>
          <p:cNvSpPr/>
          <p:nvPr/>
        </p:nvSpPr>
        <p:spPr>
          <a:xfrm>
            <a:off x="6334125" y="3308700"/>
            <a:ext cx="1962300" cy="1104900"/>
          </a:xfrm>
          <a:prstGeom prst="wedgeRoundRectCallout">
            <a:avLst>
              <a:gd fmla="val -63591" name="adj1"/>
              <a:gd fmla="val -39974"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latin typeface="Poppins"/>
                <a:ea typeface="Poppins"/>
                <a:cs typeface="Poppins"/>
                <a:sym typeface="Poppins"/>
              </a:rPr>
              <a:t>20% of the users withdrew the total </a:t>
            </a:r>
            <a:r>
              <a:rPr lang="de" sz="1100">
                <a:latin typeface="Poppins"/>
                <a:ea typeface="Poppins"/>
                <a:cs typeface="Poppins"/>
                <a:sym typeface="Poppins"/>
              </a:rPr>
              <a:t>amount</a:t>
            </a:r>
            <a:r>
              <a:rPr lang="de" sz="1100">
                <a:latin typeface="Poppins"/>
                <a:ea typeface="Poppins"/>
                <a:cs typeface="Poppins"/>
                <a:sym typeface="Poppins"/>
              </a:rPr>
              <a:t> it was deposited, while 61% kept the deposited amount in Bitpanda</a:t>
            </a:r>
            <a:endParaRPr sz="1100">
              <a:latin typeface="Poppins"/>
              <a:ea typeface="Poppins"/>
              <a:cs typeface="Poppins"/>
              <a:sym typeface="Poppins"/>
            </a:endParaRPr>
          </a:p>
        </p:txBody>
      </p:sp>
      <p:sp>
        <p:nvSpPr>
          <p:cNvPr id="161" name="Google Shape;161;p30"/>
          <p:cNvSpPr/>
          <p:nvPr/>
        </p:nvSpPr>
        <p:spPr>
          <a:xfrm>
            <a:off x="6229350" y="1242600"/>
            <a:ext cx="2019300" cy="1161300"/>
          </a:xfrm>
          <a:prstGeom prst="wedgeRoundRectCallout">
            <a:avLst>
              <a:gd fmla="val -52427" name="adj1"/>
              <a:gd fmla="val 69509"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latin typeface="Poppins"/>
                <a:ea typeface="Poppins"/>
                <a:cs typeface="Poppins"/>
                <a:sym typeface="Poppins"/>
              </a:rPr>
              <a:t>24% of the depositors withdrew at least 50% of the deposited amount, while 71% withdrew (or didn't at all) 25% or less</a:t>
            </a:r>
            <a:endParaRPr sz="1100">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31"/>
          <p:cNvSpPr txBox="1"/>
          <p:nvPr>
            <p:ph type="title"/>
          </p:nvPr>
        </p:nvSpPr>
        <p:spPr>
          <a:xfrm>
            <a:off x="886200" y="228775"/>
            <a:ext cx="8257800" cy="8856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1. Did the depositors withdraw?</a:t>
            </a:r>
            <a:endParaRPr sz="2000"/>
          </a:p>
          <a:p>
            <a:pPr indent="457200" lvl="0" marL="0" rtl="0" algn="l">
              <a:spcBef>
                <a:spcPts val="0"/>
              </a:spcBef>
              <a:spcAft>
                <a:spcPts val="0"/>
              </a:spcAft>
              <a:buNone/>
            </a:pPr>
            <a:r>
              <a:rPr b="0" lang="de" sz="1600"/>
              <a:t>b. </a:t>
            </a:r>
            <a:r>
              <a:rPr b="0" lang="de" sz="1600"/>
              <a:t>How long did it take for the users start withdrawing?</a:t>
            </a:r>
            <a:endParaRPr b="0" sz="1600"/>
          </a:p>
          <a:p>
            <a:pPr indent="457200" lvl="0" marL="0" rtl="0" algn="l">
              <a:spcBef>
                <a:spcPts val="0"/>
              </a:spcBef>
              <a:spcAft>
                <a:spcPts val="0"/>
              </a:spcAft>
              <a:buNone/>
            </a:pPr>
            <a:r>
              <a:rPr b="0" lang="de" sz="1200"/>
              <a:t>      Just depositors that withdrew 50% or more and 1st withdrawals considered</a:t>
            </a:r>
            <a:endParaRPr b="0" sz="1600"/>
          </a:p>
          <a:p>
            <a:pPr indent="457200" lvl="0" marL="0" rtl="0" algn="l">
              <a:spcBef>
                <a:spcPts val="0"/>
              </a:spcBef>
              <a:spcAft>
                <a:spcPts val="0"/>
              </a:spcAft>
              <a:buNone/>
            </a:pPr>
            <a:r>
              <a:t/>
            </a:r>
            <a:endParaRPr b="0" sz="1700"/>
          </a:p>
        </p:txBody>
      </p:sp>
      <p:sp>
        <p:nvSpPr>
          <p:cNvPr id="167" name="Google Shape;167;p31"/>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pic>
        <p:nvPicPr>
          <p:cNvPr id="168" name="Google Shape;168;p31" title="Chart"/>
          <p:cNvPicPr preferRelativeResize="0"/>
          <p:nvPr/>
        </p:nvPicPr>
        <p:blipFill>
          <a:blip r:embed="rId3">
            <a:alphaModFix/>
          </a:blip>
          <a:stretch>
            <a:fillRect/>
          </a:stretch>
        </p:blipFill>
        <p:spPr>
          <a:xfrm>
            <a:off x="886200" y="1270421"/>
            <a:ext cx="5038350" cy="3115350"/>
          </a:xfrm>
          <a:prstGeom prst="rect">
            <a:avLst/>
          </a:prstGeom>
          <a:noFill/>
          <a:ln>
            <a:noFill/>
          </a:ln>
        </p:spPr>
      </p:pic>
      <p:cxnSp>
        <p:nvCxnSpPr>
          <p:cNvPr id="169" name="Google Shape;169;p31"/>
          <p:cNvCxnSpPr/>
          <p:nvPr/>
        </p:nvCxnSpPr>
        <p:spPr>
          <a:xfrm>
            <a:off x="1685925" y="2000250"/>
            <a:ext cx="1638300" cy="9600"/>
          </a:xfrm>
          <a:prstGeom prst="straightConnector1">
            <a:avLst/>
          </a:prstGeom>
          <a:noFill/>
          <a:ln cap="flat" cmpd="sng" w="9525">
            <a:solidFill>
              <a:srgbClr val="FF0000"/>
            </a:solidFill>
            <a:prstDash val="solid"/>
            <a:round/>
            <a:headEnd len="med" w="med" type="oval"/>
            <a:tailEnd len="med" w="med" type="oval"/>
          </a:ln>
        </p:spPr>
      </p:cxnSp>
      <p:sp>
        <p:nvSpPr>
          <p:cNvPr id="170" name="Google Shape;170;p31"/>
          <p:cNvSpPr txBox="1"/>
          <p:nvPr/>
        </p:nvSpPr>
        <p:spPr>
          <a:xfrm>
            <a:off x="1685925" y="1752750"/>
            <a:ext cx="1638300" cy="24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900">
                <a:solidFill>
                  <a:srgbClr val="FF0000"/>
                </a:solidFill>
                <a:latin typeface="Poppins"/>
                <a:ea typeface="Poppins"/>
                <a:cs typeface="Poppins"/>
                <a:sym typeface="Poppins"/>
              </a:rPr>
              <a:t>34.9</a:t>
            </a:r>
            <a:r>
              <a:rPr b="1" lang="de" sz="900">
                <a:solidFill>
                  <a:srgbClr val="FF0000"/>
                </a:solidFill>
                <a:latin typeface="Poppins"/>
                <a:ea typeface="Poppins"/>
                <a:cs typeface="Poppins"/>
                <a:sym typeface="Poppins"/>
              </a:rPr>
              <a:t>%</a:t>
            </a:r>
            <a:endParaRPr b="1" sz="900">
              <a:solidFill>
                <a:srgbClr val="FF0000"/>
              </a:solidFill>
              <a:latin typeface="Poppins"/>
              <a:ea typeface="Poppins"/>
              <a:cs typeface="Poppins"/>
              <a:sym typeface="Poppins"/>
            </a:endParaRPr>
          </a:p>
        </p:txBody>
      </p:sp>
      <p:sp>
        <p:nvSpPr>
          <p:cNvPr id="171" name="Google Shape;171;p31"/>
          <p:cNvSpPr/>
          <p:nvPr/>
        </p:nvSpPr>
        <p:spPr>
          <a:xfrm>
            <a:off x="6301150" y="3389275"/>
            <a:ext cx="1962300" cy="1104900"/>
          </a:xfrm>
          <a:prstGeom prst="wedgeRoundRectCallout">
            <a:avLst>
              <a:gd fmla="val -63591" name="adj1"/>
              <a:gd fmla="val -39974"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latin typeface="Poppins"/>
                <a:ea typeface="Poppins"/>
                <a:cs typeface="Poppins"/>
                <a:sym typeface="Poppins"/>
              </a:rPr>
              <a:t>34.9% of the depositors withdrew within the 1st month after gaining eligibility</a:t>
            </a:r>
            <a:endParaRPr sz="1100">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32"/>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177" name="Google Shape;177;p32"/>
          <p:cNvSpPr txBox="1"/>
          <p:nvPr>
            <p:ph type="title"/>
          </p:nvPr>
        </p:nvSpPr>
        <p:spPr>
          <a:xfrm>
            <a:off x="886200" y="228775"/>
            <a:ext cx="8257800" cy="8856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1. Did the depositors withdraw?</a:t>
            </a:r>
            <a:endParaRPr sz="2000"/>
          </a:p>
          <a:p>
            <a:pPr indent="457200" lvl="0" marL="0" rtl="0" algn="l">
              <a:spcBef>
                <a:spcPts val="0"/>
              </a:spcBef>
              <a:spcAft>
                <a:spcPts val="0"/>
              </a:spcAft>
              <a:buNone/>
            </a:pPr>
            <a:r>
              <a:rPr b="0" lang="de" sz="1600"/>
              <a:t>c. Where did the withdrawal go</a:t>
            </a:r>
            <a:r>
              <a:rPr b="0" lang="de" sz="1600"/>
              <a:t>? </a:t>
            </a:r>
            <a:r>
              <a:rPr b="0" lang="de" sz="1600" u="sng"/>
              <a:t>By Service</a:t>
            </a:r>
            <a:endParaRPr b="0" sz="1100"/>
          </a:p>
        </p:txBody>
      </p:sp>
      <p:sp>
        <p:nvSpPr>
          <p:cNvPr id="178" name="Google Shape;178;p32"/>
          <p:cNvSpPr/>
          <p:nvPr/>
        </p:nvSpPr>
        <p:spPr>
          <a:xfrm>
            <a:off x="6229350" y="1242600"/>
            <a:ext cx="2019300" cy="1161300"/>
          </a:xfrm>
          <a:prstGeom prst="wedgeRoundRectCallout">
            <a:avLst>
              <a:gd fmla="val -52427" name="adj1"/>
              <a:gd fmla="val 69509"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100">
                <a:latin typeface="Poppins"/>
                <a:ea typeface="Poppins"/>
                <a:cs typeface="Poppins"/>
                <a:sym typeface="Poppins"/>
              </a:rPr>
              <a:t>73.8% of the total withdrawal were sent to private wallets, while 26.2% were sent to other services</a:t>
            </a:r>
            <a:endParaRPr sz="1100">
              <a:latin typeface="Poppins"/>
              <a:ea typeface="Poppins"/>
              <a:cs typeface="Poppins"/>
              <a:sym typeface="Poppins"/>
            </a:endParaRPr>
          </a:p>
        </p:txBody>
      </p:sp>
      <p:pic>
        <p:nvPicPr>
          <p:cNvPr id="179" name="Google Shape;179;p32" title="Chart"/>
          <p:cNvPicPr preferRelativeResize="0"/>
          <p:nvPr/>
        </p:nvPicPr>
        <p:blipFill>
          <a:blip r:embed="rId3">
            <a:alphaModFix/>
          </a:blip>
          <a:stretch>
            <a:fillRect/>
          </a:stretch>
        </p:blipFill>
        <p:spPr>
          <a:xfrm>
            <a:off x="886200" y="1265562"/>
            <a:ext cx="5054025" cy="3125076"/>
          </a:xfrm>
          <a:prstGeom prst="rect">
            <a:avLst/>
          </a:prstGeom>
          <a:noFill/>
          <a:ln>
            <a:noFill/>
          </a:ln>
        </p:spPr>
      </p:pic>
      <p:sp>
        <p:nvSpPr>
          <p:cNvPr id="180" name="Google Shape;180;p32"/>
          <p:cNvSpPr/>
          <p:nvPr/>
        </p:nvSpPr>
        <p:spPr>
          <a:xfrm>
            <a:off x="819150" y="4248150"/>
            <a:ext cx="1895400" cy="832200"/>
          </a:xfrm>
          <a:prstGeom prst="wedgeRoundRectCallout">
            <a:avLst>
              <a:gd fmla="val 35027" name="adj1"/>
              <a:gd fmla="val -80547"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a:latin typeface="Poppins"/>
                <a:ea typeface="Poppins"/>
                <a:cs typeface="Poppins"/>
                <a:sym typeface="Poppins"/>
              </a:rPr>
              <a:t>2.6% returned to Bitvavo after the promotion, indicating that some users took advantage of the campaign</a:t>
            </a:r>
            <a:endParaRPr sz="9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sp>
        <p:nvSpPr>
          <p:cNvPr id="185" name="Google Shape;185;p33"/>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186" name="Google Shape;186;p33"/>
          <p:cNvSpPr txBox="1"/>
          <p:nvPr>
            <p:ph type="title"/>
          </p:nvPr>
        </p:nvSpPr>
        <p:spPr>
          <a:xfrm>
            <a:off x="886200" y="228775"/>
            <a:ext cx="8257800" cy="8856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1. Did the depositors withdraw?</a:t>
            </a:r>
            <a:endParaRPr sz="2000"/>
          </a:p>
          <a:p>
            <a:pPr indent="457200" lvl="0" marL="0" rtl="0" algn="l">
              <a:spcBef>
                <a:spcPts val="0"/>
              </a:spcBef>
              <a:spcAft>
                <a:spcPts val="0"/>
              </a:spcAft>
              <a:buNone/>
            </a:pPr>
            <a:r>
              <a:rPr b="0" lang="de" sz="1600"/>
              <a:t>d. How long did it take for the users start withdrawing?</a:t>
            </a:r>
            <a:endParaRPr b="0" sz="1600"/>
          </a:p>
          <a:p>
            <a:pPr indent="457200" lvl="0" marL="0" rtl="0" algn="l">
              <a:spcBef>
                <a:spcPts val="0"/>
              </a:spcBef>
              <a:spcAft>
                <a:spcPts val="0"/>
              </a:spcAft>
              <a:buNone/>
            </a:pPr>
            <a:r>
              <a:rPr b="0" lang="de" sz="1200"/>
              <a:t>      Just depositors that withdrew and 1st withdrawals considered</a:t>
            </a:r>
            <a:endParaRPr b="0" sz="1200"/>
          </a:p>
        </p:txBody>
      </p:sp>
      <p:pic>
        <p:nvPicPr>
          <p:cNvPr id="187" name="Google Shape;187;p33" title="Chart"/>
          <p:cNvPicPr preferRelativeResize="0"/>
          <p:nvPr/>
        </p:nvPicPr>
        <p:blipFill>
          <a:blip r:embed="rId4">
            <a:alphaModFix/>
          </a:blip>
          <a:stretch>
            <a:fillRect/>
          </a:stretch>
        </p:blipFill>
        <p:spPr>
          <a:xfrm>
            <a:off x="886200" y="1264525"/>
            <a:ext cx="5057400" cy="3127150"/>
          </a:xfrm>
          <a:prstGeom prst="rect">
            <a:avLst/>
          </a:prstGeom>
          <a:noFill/>
          <a:ln>
            <a:noFill/>
          </a:ln>
        </p:spPr>
      </p:pic>
      <p:sp>
        <p:nvSpPr>
          <p:cNvPr id="188" name="Google Shape;188;p33"/>
          <p:cNvSpPr txBox="1"/>
          <p:nvPr/>
        </p:nvSpPr>
        <p:spPr>
          <a:xfrm>
            <a:off x="1647825" y="1962300"/>
            <a:ext cx="1819500" cy="24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900">
                <a:solidFill>
                  <a:srgbClr val="FF0000"/>
                </a:solidFill>
                <a:latin typeface="Poppins"/>
                <a:ea typeface="Poppins"/>
                <a:cs typeface="Poppins"/>
                <a:sym typeface="Poppins"/>
              </a:rPr>
              <a:t>32</a:t>
            </a:r>
            <a:r>
              <a:rPr b="1" lang="de" sz="900">
                <a:solidFill>
                  <a:srgbClr val="FF0000"/>
                </a:solidFill>
                <a:latin typeface="Poppins"/>
                <a:ea typeface="Poppins"/>
                <a:cs typeface="Poppins"/>
                <a:sym typeface="Poppins"/>
              </a:rPr>
              <a:t>%</a:t>
            </a:r>
            <a:endParaRPr b="1" sz="900">
              <a:solidFill>
                <a:srgbClr val="FF0000"/>
              </a:solidFill>
              <a:latin typeface="Poppins"/>
              <a:ea typeface="Poppins"/>
              <a:cs typeface="Poppins"/>
              <a:sym typeface="Poppins"/>
            </a:endParaRPr>
          </a:p>
        </p:txBody>
      </p:sp>
      <p:cxnSp>
        <p:nvCxnSpPr>
          <p:cNvPr id="189" name="Google Shape;189;p33"/>
          <p:cNvCxnSpPr/>
          <p:nvPr/>
        </p:nvCxnSpPr>
        <p:spPr>
          <a:xfrm>
            <a:off x="1647825" y="2209800"/>
            <a:ext cx="1819500" cy="0"/>
          </a:xfrm>
          <a:prstGeom prst="straightConnector1">
            <a:avLst/>
          </a:prstGeom>
          <a:noFill/>
          <a:ln cap="flat" cmpd="sng" w="9525">
            <a:solidFill>
              <a:srgbClr val="FF0000"/>
            </a:solidFill>
            <a:prstDash val="solid"/>
            <a:round/>
            <a:headEnd len="med" w="med" type="oval"/>
            <a:tailEnd len="med" w="med" type="oval"/>
          </a:ln>
        </p:spPr>
      </p:cxnSp>
      <p:sp>
        <p:nvSpPr>
          <p:cNvPr id="190" name="Google Shape;190;p33"/>
          <p:cNvSpPr/>
          <p:nvPr/>
        </p:nvSpPr>
        <p:spPr>
          <a:xfrm>
            <a:off x="685800" y="4210050"/>
            <a:ext cx="1562100" cy="819000"/>
          </a:xfrm>
          <a:prstGeom prst="wedgeRoundRectCallout">
            <a:avLst>
              <a:gd fmla="val 33132" name="adj1"/>
              <a:gd fmla="val -76914"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latin typeface="Poppins"/>
                <a:ea typeface="Poppins"/>
                <a:cs typeface="Poppins"/>
                <a:sym typeface="Poppins"/>
              </a:rPr>
              <a:t>13.4% of the withdrawers started withdrawing within the 1st week they were eligible to.</a:t>
            </a:r>
            <a:endParaRPr sz="1000">
              <a:latin typeface="Poppins"/>
              <a:ea typeface="Poppins"/>
              <a:cs typeface="Poppins"/>
              <a:sym typeface="Poppins"/>
            </a:endParaRPr>
          </a:p>
        </p:txBody>
      </p:sp>
      <p:sp>
        <p:nvSpPr>
          <p:cNvPr id="191" name="Google Shape;191;p33"/>
          <p:cNvSpPr/>
          <p:nvPr/>
        </p:nvSpPr>
        <p:spPr>
          <a:xfrm rot="-5403965">
            <a:off x="5845590" y="2554025"/>
            <a:ext cx="260100" cy="297600"/>
          </a:xfrm>
          <a:prstGeom prst="rtTriangl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2" name="Google Shape;192;p33" title="Chart"/>
          <p:cNvPicPr preferRelativeResize="0"/>
          <p:nvPr/>
        </p:nvPicPr>
        <p:blipFill>
          <a:blip r:embed="rId5">
            <a:alphaModFix/>
          </a:blip>
          <a:stretch>
            <a:fillRect/>
          </a:stretch>
        </p:blipFill>
        <p:spPr>
          <a:xfrm>
            <a:off x="6257325" y="3400671"/>
            <a:ext cx="2676525" cy="1654979"/>
          </a:xfrm>
          <a:prstGeom prst="rect">
            <a:avLst/>
          </a:prstGeom>
          <a:noFill/>
          <a:ln>
            <a:noFill/>
          </a:ln>
        </p:spPr>
      </p:pic>
      <p:sp>
        <p:nvSpPr>
          <p:cNvPr id="193" name="Google Shape;193;p33"/>
          <p:cNvSpPr/>
          <p:nvPr/>
        </p:nvSpPr>
        <p:spPr>
          <a:xfrm rot="-5403965">
            <a:off x="6045615" y="2726925"/>
            <a:ext cx="260100" cy="297600"/>
          </a:xfrm>
          <a:prstGeom prst="rtTriangl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33"/>
          <p:cNvSpPr/>
          <p:nvPr/>
        </p:nvSpPr>
        <p:spPr>
          <a:xfrm rot="-5403965">
            <a:off x="6276215" y="2915975"/>
            <a:ext cx="260100" cy="297600"/>
          </a:xfrm>
          <a:prstGeom prst="rtTriangl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8" name="Shape 198"/>
        <p:cNvGrpSpPr/>
        <p:nvPr/>
      </p:nvGrpSpPr>
      <p:grpSpPr>
        <a:xfrm>
          <a:off x="0" y="0"/>
          <a:ext cx="0" cy="0"/>
          <a:chOff x="0" y="0"/>
          <a:chExt cx="0" cy="0"/>
        </a:xfrm>
      </p:grpSpPr>
      <p:sp>
        <p:nvSpPr>
          <p:cNvPr id="199" name="Google Shape;199;p34"/>
          <p:cNvSpPr txBox="1"/>
          <p:nvPr/>
        </p:nvSpPr>
        <p:spPr>
          <a:xfrm rot="-5400000">
            <a:off x="-1625775" y="2632200"/>
            <a:ext cx="3738000" cy="391800"/>
          </a:xfrm>
          <a:prstGeom prst="rect">
            <a:avLst/>
          </a:prstGeom>
          <a:solidFill>
            <a:srgbClr val="0C0C0C"/>
          </a:solidFill>
          <a:ln>
            <a:noFill/>
          </a:ln>
        </p:spPr>
        <p:txBody>
          <a:bodyPr anchorCtr="0" anchor="ctr" bIns="69825" lIns="69825" spcFirstLastPara="1" rIns="69825" wrap="square" tIns="69825">
            <a:noAutofit/>
          </a:bodyPr>
          <a:lstStyle/>
          <a:p>
            <a:pPr indent="0" lvl="0" marL="457200" rtl="0" algn="ctr">
              <a:spcBef>
                <a:spcPts val="0"/>
              </a:spcBef>
              <a:spcAft>
                <a:spcPts val="0"/>
              </a:spcAft>
              <a:buNone/>
            </a:pPr>
            <a:r>
              <a:rPr b="1" lang="de" sz="1100">
                <a:solidFill>
                  <a:schemeClr val="lt1"/>
                </a:solidFill>
                <a:latin typeface="Poppins"/>
                <a:ea typeface="Poppins"/>
                <a:cs typeface="Poppins"/>
                <a:sym typeface="Poppins"/>
              </a:rPr>
              <a:t>Summary  post-campaign analysis</a:t>
            </a:r>
            <a:endParaRPr b="1" sz="1100">
              <a:solidFill>
                <a:schemeClr val="lt1"/>
              </a:solidFill>
              <a:latin typeface="Poppins"/>
              <a:ea typeface="Poppins"/>
              <a:cs typeface="Poppins"/>
              <a:sym typeface="Poppins"/>
            </a:endParaRPr>
          </a:p>
        </p:txBody>
      </p:sp>
      <p:sp>
        <p:nvSpPr>
          <p:cNvPr id="200" name="Google Shape;200;p34"/>
          <p:cNvSpPr txBox="1"/>
          <p:nvPr>
            <p:ph type="title"/>
          </p:nvPr>
        </p:nvSpPr>
        <p:spPr>
          <a:xfrm>
            <a:off x="886200" y="228775"/>
            <a:ext cx="8257800" cy="885600"/>
          </a:xfrm>
          <a:prstGeom prst="rect">
            <a:avLst/>
          </a:prstGeom>
        </p:spPr>
        <p:txBody>
          <a:bodyPr anchorCtr="0" anchor="t" bIns="69825" lIns="69825" spcFirstLastPara="1" rIns="69825" wrap="square" tIns="69825">
            <a:noAutofit/>
          </a:bodyPr>
          <a:lstStyle/>
          <a:p>
            <a:pPr indent="0" lvl="0" marL="0" rtl="0" algn="l">
              <a:spcBef>
                <a:spcPts val="0"/>
              </a:spcBef>
              <a:spcAft>
                <a:spcPts val="0"/>
              </a:spcAft>
              <a:buNone/>
            </a:pPr>
            <a:r>
              <a:rPr lang="de" sz="2000"/>
              <a:t>2</a:t>
            </a:r>
            <a:r>
              <a:rPr lang="de" sz="2000"/>
              <a:t>. Did the depositors trade after depositing?</a:t>
            </a:r>
            <a:endParaRPr sz="2000"/>
          </a:p>
          <a:p>
            <a:pPr indent="457200" lvl="0" marL="0" rtl="0" algn="l">
              <a:spcBef>
                <a:spcPts val="0"/>
              </a:spcBef>
              <a:spcAft>
                <a:spcPts val="0"/>
              </a:spcAft>
              <a:buNone/>
            </a:pPr>
            <a:r>
              <a:t/>
            </a:r>
            <a:endParaRPr b="0" sz="1200"/>
          </a:p>
        </p:txBody>
      </p:sp>
      <p:pic>
        <p:nvPicPr>
          <p:cNvPr id="201" name="Google Shape;201;p34" title="Chart"/>
          <p:cNvPicPr preferRelativeResize="0"/>
          <p:nvPr/>
        </p:nvPicPr>
        <p:blipFill>
          <a:blip r:embed="rId3">
            <a:alphaModFix/>
          </a:blip>
          <a:stretch>
            <a:fillRect/>
          </a:stretch>
        </p:blipFill>
        <p:spPr>
          <a:xfrm>
            <a:off x="886200" y="1266000"/>
            <a:ext cx="5052624" cy="3124200"/>
          </a:xfrm>
          <a:prstGeom prst="rect">
            <a:avLst/>
          </a:prstGeom>
          <a:noFill/>
          <a:ln>
            <a:noFill/>
          </a:ln>
        </p:spPr>
      </p:pic>
      <p:sp>
        <p:nvSpPr>
          <p:cNvPr id="202" name="Google Shape;202;p34"/>
          <p:cNvSpPr/>
          <p:nvPr/>
        </p:nvSpPr>
        <p:spPr>
          <a:xfrm>
            <a:off x="6457950" y="1333500"/>
            <a:ext cx="1781100" cy="942900"/>
          </a:xfrm>
          <a:prstGeom prst="wedgeRoundRectCallout">
            <a:avLst>
              <a:gd fmla="val -47561" name="adj1"/>
              <a:gd fmla="val 75604" name="adj2"/>
              <a:gd fmla="val 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latin typeface="Poppins"/>
                <a:ea typeface="Poppins"/>
                <a:cs typeface="Poppins"/>
                <a:sym typeface="Poppins"/>
              </a:rPr>
              <a:t>93.6% of the users traded after depositing within the campaign, while 6.4% didn’t</a:t>
            </a:r>
            <a:endParaRPr sz="1000">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Empty without Logo">
  <a:themeElements>
    <a:clrScheme name="Simple Light">
      <a:dk1>
        <a:srgbClr val="282828"/>
      </a:dk1>
      <a:lt1>
        <a:srgbClr val="FFFFFF"/>
      </a:lt1>
      <a:dk2>
        <a:srgbClr val="FFFFFF"/>
      </a:dk2>
      <a:lt2>
        <a:srgbClr val="FFFFFF"/>
      </a:lt2>
      <a:accent1>
        <a:srgbClr val="076CDB"/>
      </a:accent1>
      <a:accent2>
        <a:srgbClr val="212121"/>
      </a:accent2>
      <a:accent3>
        <a:srgbClr val="78909C"/>
      </a:accent3>
      <a:accent4>
        <a:srgbClr val="FFAB40"/>
      </a:accent4>
      <a:accent5>
        <a:srgbClr val="0097A7"/>
      </a:accent5>
      <a:accent6>
        <a:srgbClr val="EEFF41"/>
      </a:accent6>
      <a:hlink>
        <a:srgbClr val="076C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mpty without Logo">
  <a:themeElements>
    <a:clrScheme name="Simple Light">
      <a:dk1>
        <a:srgbClr val="282828"/>
      </a:dk1>
      <a:lt1>
        <a:srgbClr val="FFFFFF"/>
      </a:lt1>
      <a:dk2>
        <a:srgbClr val="FFFFFF"/>
      </a:dk2>
      <a:lt2>
        <a:srgbClr val="FFFFFF"/>
      </a:lt2>
      <a:accent1>
        <a:srgbClr val="076CDB"/>
      </a:accent1>
      <a:accent2>
        <a:srgbClr val="212121"/>
      </a:accent2>
      <a:accent3>
        <a:srgbClr val="78909C"/>
      </a:accent3>
      <a:accent4>
        <a:srgbClr val="FFAB40"/>
      </a:accent4>
      <a:accent5>
        <a:srgbClr val="0097A7"/>
      </a:accent5>
      <a:accent6>
        <a:srgbClr val="EEFF41"/>
      </a:accent6>
      <a:hlink>
        <a:srgbClr val="076C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